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1983" r:id="rId3"/>
    <p:sldId id="1984" r:id="rId4"/>
    <p:sldId id="1823" r:id="rId5"/>
    <p:sldId id="1985" r:id="rId6"/>
    <p:sldId id="307" r:id="rId7"/>
    <p:sldId id="1879" r:id="rId8"/>
    <p:sldId id="1880" r:id="rId9"/>
    <p:sldId id="1987" r:id="rId10"/>
    <p:sldId id="1970" r:id="rId11"/>
    <p:sldId id="5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401379-601D-A57C-446A-4A3627FE8A10}" name="Ghosh, Saikat" initials="GS" userId="S::saikatghosh@kpmg.com::f566dad5-2fd4-492f-9532-935cdca2c6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5"/>
    <a:srgbClr val="D9CDA7"/>
    <a:srgbClr val="97014F"/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0BB1C3-553B-4889-AFBF-89D8861B94EB}" v="2" dt="2023-01-18T04:02:30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" Type="http://schemas.microsoft.com/office/2007/relationships/hdphoto" Target="../media/hdphoto1.wdp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1" Type="http://schemas.openxmlformats.org/officeDocument/2006/relationships/image" Target="../media/image51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svg"/><Relationship Id="rId19" Type="http://schemas.openxmlformats.org/officeDocument/2006/relationships/image" Target="../media/image68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Relationship Id="rId22" Type="http://schemas.openxmlformats.org/officeDocument/2006/relationships/image" Target="../media/image7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microsoft.com/office/2007/relationships/hdphoto" Target="../media/hdphoto1.wdp"/><Relationship Id="rId1" Type="http://schemas.openxmlformats.org/officeDocument/2006/relationships/image" Target="../media/image51.png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A1D79C-C51B-4D34-87DD-6DA73F140FF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B0DFD-256D-462F-BF57-DB59858EAA06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77A34F39-1C93-4754-BF05-E201A068CEB0}" type="parTrans" cxnId="{3C1BAD7E-56EA-4BA0-9F61-801E9C04C28C}">
      <dgm:prSet/>
      <dgm:spPr/>
      <dgm:t>
        <a:bodyPr/>
        <a:lstStyle/>
        <a:p>
          <a:endParaRPr lang="en-US" sz="2000"/>
        </a:p>
      </dgm:t>
    </dgm:pt>
    <dgm:pt modelId="{C022BA0F-8514-4BAC-883D-F6F7ADDB7D67}" type="sibTrans" cxnId="{3C1BAD7E-56EA-4BA0-9F61-801E9C04C28C}">
      <dgm:prSet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8575">
          <a:solidFill>
            <a:srgbClr val="002060"/>
          </a:solidFill>
        </a:ln>
      </dgm:spPr>
      <dgm:t>
        <a:bodyPr/>
        <a:lstStyle/>
        <a:p>
          <a:endParaRPr lang="en-US" sz="2000"/>
        </a:p>
      </dgm:t>
    </dgm:pt>
    <dgm:pt modelId="{3D6050FA-FF0C-44E0-893C-0C8A1223F94A}">
      <dgm:prSet custT="1"/>
      <dgm:spPr>
        <a:solidFill>
          <a:srgbClr val="FFC000">
            <a:lumMod val="20000"/>
            <a:lumOff val="80000"/>
            <a:alpha val="50000"/>
          </a:srgbClr>
        </a:solidFill>
        <a:ln>
          <a:noFill/>
        </a:ln>
        <a:effectLst/>
      </dgm:spPr>
      <dgm:t>
        <a:bodyPr spcFirstLastPara="0" vert="horz" wrap="square" lIns="68580" tIns="0" rIns="68580" bIns="0" numCol="1" spcCol="1270" anchor="ctr" anchorCtr="0"/>
        <a:lstStyle/>
        <a:p>
          <a:r>
            <a:rPr lang="en-US" sz="1800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Exempted from Luxury Tax &amp; Value Added Tax</a:t>
          </a:r>
        </a:p>
      </dgm:t>
    </dgm:pt>
    <dgm:pt modelId="{58614278-DBB1-4379-8610-E41846363964}" type="parTrans" cxnId="{01C972D3-F395-4F00-A6E7-F894CA5F86F8}">
      <dgm:prSet/>
      <dgm:spPr/>
      <dgm:t>
        <a:bodyPr/>
        <a:lstStyle/>
        <a:p>
          <a:endParaRPr lang="en-US" sz="2000"/>
        </a:p>
      </dgm:t>
    </dgm:pt>
    <dgm:pt modelId="{FD3D8F53-0B7B-449C-8CE3-DE02D9514E07}" type="sibTrans" cxnId="{01C972D3-F395-4F00-A6E7-F894CA5F86F8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000"/>
        </a:p>
      </dgm:t>
    </dgm:pt>
    <dgm:pt modelId="{DD7BA11A-D5C8-4E9C-A849-6EA30E8FC014}">
      <dgm:prSet custT="1"/>
      <dgm:spPr>
        <a:solidFill>
          <a:srgbClr val="FFC000">
            <a:lumMod val="20000"/>
            <a:lumOff val="80000"/>
            <a:alpha val="50000"/>
          </a:srgbClr>
        </a:solidFill>
        <a:ln>
          <a:noFill/>
        </a:ln>
        <a:effectLst/>
      </dgm:spPr>
      <dgm:t>
        <a:bodyPr spcFirstLastPara="0" vert="horz" wrap="square" lIns="68580" tIns="0" rIns="68580" bIns="0" numCol="1" spcCol="1270" anchor="ctr" anchorCtr="0"/>
        <a:lstStyle/>
        <a:p>
          <a:r>
            <a:rPr lang="en-US" sz="1800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Domestic rates for electricity are applicable</a:t>
          </a:r>
        </a:p>
      </dgm:t>
    </dgm:pt>
    <dgm:pt modelId="{2EC28CD8-0341-4833-AC0B-27B04245DA16}" type="parTrans" cxnId="{E8667F75-2780-4C3F-921A-D8E23276DAC8}">
      <dgm:prSet/>
      <dgm:spPr/>
      <dgm:t>
        <a:bodyPr/>
        <a:lstStyle/>
        <a:p>
          <a:endParaRPr lang="en-US" sz="2000"/>
        </a:p>
      </dgm:t>
    </dgm:pt>
    <dgm:pt modelId="{C39B7479-2878-4BA2-A41A-79120FB5B4F8}" type="sibTrans" cxnId="{E8667F75-2780-4C3F-921A-D8E23276DAC8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000"/>
        </a:p>
      </dgm:t>
    </dgm:pt>
    <dgm:pt modelId="{15D7FE59-5ACA-4234-BA76-093D25638B95}">
      <dgm:prSet custT="1"/>
      <dgm:spPr>
        <a:solidFill>
          <a:srgbClr val="FFC000">
            <a:lumMod val="20000"/>
            <a:lumOff val="80000"/>
            <a:alpha val="50000"/>
          </a:srgbClr>
        </a:solidFill>
        <a:ln>
          <a:noFill/>
        </a:ln>
        <a:effectLst/>
      </dgm:spPr>
      <dgm:t>
        <a:bodyPr spcFirstLastPara="0" vert="horz" wrap="square" lIns="68580" tIns="0" rIns="68580" bIns="0" numCol="1" spcCol="1270" anchor="ctr" anchorCtr="0"/>
        <a:lstStyle/>
        <a:p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Domestic</a:t>
          </a:r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 rates of municipal property tax &amp; water tax is applicable</a:t>
          </a:r>
        </a:p>
      </dgm:t>
    </dgm:pt>
    <dgm:pt modelId="{7B22BE55-6674-4F75-94DF-00EC805C2955}" type="parTrans" cxnId="{ADE0ECEB-906F-4046-B327-E5A60B6D99DB}">
      <dgm:prSet/>
      <dgm:spPr/>
      <dgm:t>
        <a:bodyPr/>
        <a:lstStyle/>
        <a:p>
          <a:endParaRPr lang="en-US" sz="2000"/>
        </a:p>
      </dgm:t>
    </dgm:pt>
    <dgm:pt modelId="{19A4F028-47C9-447D-924B-74DAE01316B0}" type="sibTrans" cxnId="{ADE0ECEB-906F-4046-B327-E5A60B6D99DB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000"/>
        </a:p>
      </dgm:t>
    </dgm:pt>
    <dgm:pt modelId="{AFD8B911-11C5-4A5C-8BA8-65E1DD004B7D}">
      <dgm:prSet custT="1"/>
      <dgm:spPr>
        <a:solidFill>
          <a:srgbClr val="FFC000">
            <a:lumMod val="20000"/>
            <a:lumOff val="80000"/>
            <a:alpha val="50000"/>
          </a:srgbClr>
        </a:solidFill>
        <a:ln>
          <a:noFill/>
        </a:ln>
        <a:effectLst/>
      </dgm:spPr>
      <dgm:t>
        <a:bodyPr spcFirstLastPara="0" vert="horz" wrap="square" lIns="68580" tIns="0" rIns="68580" bIns="0" numCol="1" spcCol="1270" anchor="ctr" anchorCtr="0"/>
        <a:lstStyle/>
        <a:p>
          <a:r>
            <a:rPr lang="en-US" sz="1800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One-time short training as well as marketing support from TCGL</a:t>
          </a:r>
        </a:p>
      </dgm:t>
    </dgm:pt>
    <dgm:pt modelId="{B391FDD8-1F14-4C25-88B2-5246127C45F0}" type="parTrans" cxnId="{379625E6-E873-4B00-ACDC-AC8F37D7DC63}">
      <dgm:prSet/>
      <dgm:spPr/>
      <dgm:t>
        <a:bodyPr/>
        <a:lstStyle/>
        <a:p>
          <a:endParaRPr lang="en-US"/>
        </a:p>
      </dgm:t>
    </dgm:pt>
    <dgm:pt modelId="{646BC6EF-2877-4317-ACF3-27AC913B26AF}" type="sibTrans" cxnId="{379625E6-E873-4B00-ACDC-AC8F37D7DC63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3FF60246-E918-4F3B-82BF-4CCD11599A4B}">
      <dgm:prSet custT="1"/>
      <dgm:spPr>
        <a:solidFill>
          <a:srgbClr val="FFF8E5"/>
        </a:solidFill>
        <a:ln>
          <a:noFill/>
        </a:ln>
        <a:effectLst/>
      </dgm:spPr>
      <dgm:t>
        <a:bodyPr spcFirstLastPara="0" vert="horz" wrap="square" lIns="68580" tIns="0" rIns="68580" bIns="0" numCol="1" spcCol="1270" anchor="ctr" anchorCtr="0"/>
        <a:lstStyle/>
        <a:p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Subsidy</a:t>
          </a:r>
          <a:r>
            <a:rPr lang="en-US" sz="1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for solar panel  installation</a:t>
          </a:r>
        </a:p>
      </dgm:t>
    </dgm:pt>
    <dgm:pt modelId="{07BD4F74-4C98-4EA9-86D9-580A310C5C52}" type="parTrans" cxnId="{E96C1AA1-C268-4792-A9E5-E19148436231}">
      <dgm:prSet/>
      <dgm:spPr/>
      <dgm:t>
        <a:bodyPr/>
        <a:lstStyle/>
        <a:p>
          <a:endParaRPr lang="en-US"/>
        </a:p>
      </dgm:t>
    </dgm:pt>
    <dgm:pt modelId="{5025966B-7616-4565-B12C-18E02A557404}" type="sibTrans" cxnId="{E96C1AA1-C268-4792-A9E5-E19148436231}">
      <dgm:prSet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olar Panels with solid fill"/>
        </a:ext>
      </dgm:extLst>
    </dgm:pt>
    <dgm:pt modelId="{AFAEBF02-79FD-4D73-8CD2-DFE90CB1506B}" type="pres">
      <dgm:prSet presAssocID="{3CA1D79C-C51B-4D34-87DD-6DA73F140FF0}" presName="Name0" presStyleCnt="0">
        <dgm:presLayoutVars>
          <dgm:chMax val="7"/>
          <dgm:chPref val="7"/>
          <dgm:dir/>
        </dgm:presLayoutVars>
      </dgm:prSet>
      <dgm:spPr/>
    </dgm:pt>
    <dgm:pt modelId="{F4ACA915-AD9A-4A44-A9D3-AB8DA62BD221}" type="pres">
      <dgm:prSet presAssocID="{3CA1D79C-C51B-4D34-87DD-6DA73F140FF0}" presName="Name1" presStyleCnt="0"/>
      <dgm:spPr/>
    </dgm:pt>
    <dgm:pt modelId="{D10B4F1E-E106-4B75-A57A-58F99BB649AE}" type="pres">
      <dgm:prSet presAssocID="{C022BA0F-8514-4BAC-883D-F6F7ADDB7D67}" presName="picture_1" presStyleCnt="0"/>
      <dgm:spPr/>
    </dgm:pt>
    <dgm:pt modelId="{8D3CCA49-8C3E-46F9-8A19-A82E6E12D70D}" type="pres">
      <dgm:prSet presAssocID="{C022BA0F-8514-4BAC-883D-F6F7ADDB7D67}" presName="pictureRepeatNode" presStyleLbl="alignImgPlace1" presStyleIdx="0" presStyleCnt="6" custLinFactNeighborX="-3538"/>
      <dgm:spPr/>
    </dgm:pt>
    <dgm:pt modelId="{F12123E5-DD02-48D3-8ABA-3E4660D5A2EB}" type="pres">
      <dgm:prSet presAssocID="{6B0B0DFD-256D-462F-BF57-DB59858EAA06}" presName="text_1" presStyleLbl="node1" presStyleIdx="0" presStyleCnt="0" custScaleX="73643" custScaleY="58381" custLinFactNeighborX="74526" custLinFactNeighborY="13901">
        <dgm:presLayoutVars>
          <dgm:bulletEnabled val="1"/>
        </dgm:presLayoutVars>
      </dgm:prSet>
      <dgm:spPr/>
    </dgm:pt>
    <dgm:pt modelId="{B6AC7278-A882-497C-88F3-78BD2A3ACEAD}" type="pres">
      <dgm:prSet presAssocID="{FD3D8F53-0B7B-449C-8CE3-DE02D9514E07}" presName="picture_2" presStyleCnt="0"/>
      <dgm:spPr/>
    </dgm:pt>
    <dgm:pt modelId="{08973E6D-5D14-48D1-AE61-7FF5B3ED320C}" type="pres">
      <dgm:prSet presAssocID="{FD3D8F53-0B7B-449C-8CE3-DE02D9514E07}" presName="pictureRepeatNode" presStyleLbl="alignImgPlace1" presStyleIdx="1" presStyleCnt="6" custLinFactNeighborX="-51414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</dgm:pt>
    <dgm:pt modelId="{D1541AFB-8436-49E1-989F-F2E7A8F10D0D}" type="pres">
      <dgm:prSet presAssocID="{3D6050FA-FF0C-44E0-893C-0C8A1223F94A}" presName="line_2" presStyleLbl="parChTrans1D1" presStyleIdx="0" presStyleCnt="5" custLinFactNeighborX="-9143"/>
      <dgm:spPr/>
    </dgm:pt>
    <dgm:pt modelId="{5C61EA43-1FFB-4DC6-976C-0E71158B6C3C}" type="pres">
      <dgm:prSet presAssocID="{3D6050FA-FF0C-44E0-893C-0C8A1223F94A}" presName="textparent_2" presStyleLbl="node1" presStyleIdx="0" presStyleCnt="0"/>
      <dgm:spPr/>
    </dgm:pt>
    <dgm:pt modelId="{9D35657B-840C-4D7F-8697-CD8DBD59EFEA}" type="pres">
      <dgm:prSet presAssocID="{3D6050FA-FF0C-44E0-893C-0C8A1223F94A}" presName="text_2" presStyleLbl="revTx" presStyleIdx="0" presStyleCnt="5" custScaleX="117841" custScaleY="71992" custLinFactNeighborX="-14406" custLinFactNeighborY="3603">
        <dgm:presLayoutVars>
          <dgm:bulletEnabled val="1"/>
        </dgm:presLayoutVars>
      </dgm:prSet>
      <dgm:spPr>
        <a:xfrm>
          <a:off x="7887525" y="96579"/>
          <a:ext cx="3310048" cy="735398"/>
        </a:xfrm>
        <a:prstGeom prst="rect">
          <a:avLst/>
        </a:prstGeom>
      </dgm:spPr>
    </dgm:pt>
    <dgm:pt modelId="{DB7A9373-2378-4266-808E-8ABBD41AA429}" type="pres">
      <dgm:prSet presAssocID="{C39B7479-2878-4BA2-A41A-79120FB5B4F8}" presName="picture_3" presStyleCnt="0"/>
      <dgm:spPr/>
    </dgm:pt>
    <dgm:pt modelId="{2C1241FB-15AB-43C4-BD99-14E81AB10624}" type="pres">
      <dgm:prSet presAssocID="{C39B7479-2878-4BA2-A41A-79120FB5B4F8}" presName="pictureRepeatNode" presStyleLbl="alignImgPlace1" presStyleIdx="2" presStyleCnt="6" custLinFactNeighborX="-51414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</dgm:pt>
    <dgm:pt modelId="{CFF445FE-5D75-4E2E-B955-0D9523446467}" type="pres">
      <dgm:prSet presAssocID="{DD7BA11A-D5C8-4E9C-A849-6EA30E8FC014}" presName="line_3" presStyleLbl="parChTrans1D1" presStyleIdx="1" presStyleCnt="5" custLinFactNeighborX="-10783"/>
      <dgm:spPr/>
    </dgm:pt>
    <dgm:pt modelId="{B8556E7D-1F7F-4C77-B352-0261ABDFA4FC}" type="pres">
      <dgm:prSet presAssocID="{DD7BA11A-D5C8-4E9C-A849-6EA30E8FC014}" presName="textparent_3" presStyleLbl="node1" presStyleIdx="0" presStyleCnt="0"/>
      <dgm:spPr/>
    </dgm:pt>
    <dgm:pt modelId="{B35EE8A0-A442-4008-802F-6082430C97A5}" type="pres">
      <dgm:prSet presAssocID="{DD7BA11A-D5C8-4E9C-A849-6EA30E8FC014}" presName="text_3" presStyleLbl="revTx" presStyleIdx="1" presStyleCnt="5" custScaleX="141802" custScaleY="66934" custLinFactNeighborX="-12695" custLinFactNeighborY="8407">
        <dgm:presLayoutVars>
          <dgm:bulletEnabled val="1"/>
        </dgm:presLayoutVars>
      </dgm:prSet>
      <dgm:spPr>
        <a:xfrm>
          <a:off x="7104211" y="1102559"/>
          <a:ext cx="4120054" cy="621520"/>
        </a:xfrm>
        <a:prstGeom prst="rect">
          <a:avLst/>
        </a:prstGeom>
      </dgm:spPr>
    </dgm:pt>
    <dgm:pt modelId="{F4748FF2-1AAC-435C-9B23-BBC7884F3C87}" type="pres">
      <dgm:prSet presAssocID="{19A4F028-47C9-447D-924B-74DAE01316B0}" presName="picture_4" presStyleCnt="0"/>
      <dgm:spPr/>
    </dgm:pt>
    <dgm:pt modelId="{32F234E4-095C-498B-B633-099AD8097E98}" type="pres">
      <dgm:prSet presAssocID="{19A4F028-47C9-447D-924B-74DAE01316B0}" presName="pictureRepeatNode" presStyleLbl="alignImgPlace1" presStyleIdx="3" presStyleCnt="6" custLinFactNeighborX="-51414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</dgm:spPr>
    </dgm:pt>
    <dgm:pt modelId="{09EAD8D9-D1A2-4C34-B23E-F8D1A7639399}" type="pres">
      <dgm:prSet presAssocID="{15D7FE59-5ACA-4234-BA76-093D25638B95}" presName="line_4" presStyleLbl="parChTrans1D1" presStyleIdx="2" presStyleCnt="5" custLinFactNeighborX="-11562"/>
      <dgm:spPr/>
    </dgm:pt>
    <dgm:pt modelId="{41CBDC09-0C76-445E-BEFB-2A55682FCF7E}" type="pres">
      <dgm:prSet presAssocID="{15D7FE59-5ACA-4234-BA76-093D25638B95}" presName="textparent_4" presStyleLbl="node1" presStyleIdx="0" presStyleCnt="0"/>
      <dgm:spPr/>
    </dgm:pt>
    <dgm:pt modelId="{3A276491-CD42-4497-AB2D-939BC7B3055A}" type="pres">
      <dgm:prSet presAssocID="{15D7FE59-5ACA-4234-BA76-093D25638B95}" presName="text_4" presStyleLbl="revTx" presStyleIdx="2" presStyleCnt="5" custScaleX="105580" custScaleY="75189" custLinFactNeighborX="-9787" custLinFactNeighborY="7120">
        <dgm:presLayoutVars>
          <dgm:bulletEnabled val="1"/>
        </dgm:presLayoutVars>
      </dgm:prSet>
      <dgm:spPr>
        <a:xfrm>
          <a:off x="6757050" y="2296352"/>
          <a:ext cx="3820895" cy="698172"/>
        </a:xfrm>
        <a:prstGeom prst="rect">
          <a:avLst/>
        </a:prstGeom>
      </dgm:spPr>
    </dgm:pt>
    <dgm:pt modelId="{AABED605-E87B-468E-8861-86A3FCC4B991}" type="pres">
      <dgm:prSet presAssocID="{646BC6EF-2877-4317-ACF3-27AC913B26AF}" presName="picture_5" presStyleCnt="0"/>
      <dgm:spPr/>
    </dgm:pt>
    <dgm:pt modelId="{F4F1CDDA-1EE7-4767-BBCE-B5E346C96F73}" type="pres">
      <dgm:prSet presAssocID="{646BC6EF-2877-4317-ACF3-27AC913B26AF}" presName="pictureRepeatNode" presStyleLbl="alignImgPlace1" presStyleIdx="4" presStyleCnt="6" custLinFactNeighborX="-51414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</dgm:spPr>
    </dgm:pt>
    <dgm:pt modelId="{302CA7B0-A93D-4EFB-8D57-9A773BA5BA2C}" type="pres">
      <dgm:prSet presAssocID="{AFD8B911-11C5-4A5C-8BA8-65E1DD004B7D}" presName="line_5" presStyleLbl="parChTrans1D1" presStyleIdx="3" presStyleCnt="5" custLinFactNeighborX="-10783"/>
      <dgm:spPr/>
    </dgm:pt>
    <dgm:pt modelId="{9179A2B8-2FED-4553-B5B8-C5A2E8F37126}" type="pres">
      <dgm:prSet presAssocID="{AFD8B911-11C5-4A5C-8BA8-65E1DD004B7D}" presName="textparent_5" presStyleLbl="node1" presStyleIdx="0" presStyleCnt="0"/>
      <dgm:spPr/>
    </dgm:pt>
    <dgm:pt modelId="{0119DD9A-67CC-4E95-9960-384772710FFA}" type="pres">
      <dgm:prSet presAssocID="{AFD8B911-11C5-4A5C-8BA8-65E1DD004B7D}" presName="text_5" presStyleLbl="revTx" presStyleIdx="3" presStyleCnt="5" custScaleX="111694" custScaleY="78638" custLinFactNeighborX="-11497" custLinFactNeighborY="-7205">
        <dgm:presLayoutVars>
          <dgm:bulletEnabled val="1"/>
        </dgm:presLayoutVars>
      </dgm:prSet>
      <dgm:spPr>
        <a:xfrm>
          <a:off x="7059541" y="3357937"/>
          <a:ext cx="4120781" cy="730198"/>
        </a:xfrm>
        <a:prstGeom prst="rect">
          <a:avLst/>
        </a:prstGeom>
      </dgm:spPr>
    </dgm:pt>
    <dgm:pt modelId="{AFE14ABB-CBF3-48FC-A696-A6A209AA0308}" type="pres">
      <dgm:prSet presAssocID="{5025966B-7616-4565-B12C-18E02A557404}" presName="picture_6" presStyleCnt="0"/>
      <dgm:spPr/>
    </dgm:pt>
    <dgm:pt modelId="{2844F6BE-D6B2-4D75-B00B-ADFF805CE2D7}" type="pres">
      <dgm:prSet presAssocID="{5025966B-7616-4565-B12C-18E02A557404}" presName="pictureRepeatNode" presStyleLbl="alignImgPlace1" presStyleIdx="5" presStyleCnt="6" custLinFactNeighborX="-51414"/>
      <dgm:spPr>
        <a:blipFill>
          <a:blip xmlns:r="http://schemas.openxmlformats.org/officeDocument/2006/relationships"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</dgm:spPr>
    </dgm:pt>
    <dgm:pt modelId="{47EC2B5E-2CDF-4331-B8D2-1AA89FE93504}" type="pres">
      <dgm:prSet presAssocID="{3FF60246-E918-4F3B-82BF-4CCD11599A4B}" presName="line_6" presStyleLbl="parChTrans1D1" presStyleIdx="4" presStyleCnt="5" custLinFactNeighborX="-9143"/>
      <dgm:spPr/>
    </dgm:pt>
    <dgm:pt modelId="{CE976221-BDE8-402E-B310-3A52B94B84B1}" type="pres">
      <dgm:prSet presAssocID="{3FF60246-E918-4F3B-82BF-4CCD11599A4B}" presName="textparent_6" presStyleLbl="node1" presStyleIdx="0" presStyleCnt="0"/>
      <dgm:spPr/>
    </dgm:pt>
    <dgm:pt modelId="{E2E08103-3E2D-44EB-85D6-BBD8B686548A}" type="pres">
      <dgm:prSet presAssocID="{3FF60246-E918-4F3B-82BF-4CCD11599A4B}" presName="text_6" presStyleLbl="revTx" presStyleIdx="4" presStyleCnt="5" custScaleX="137136" custScaleY="70530" custLinFactNeighborX="-12603" custLinFactNeighborY="2402">
        <dgm:presLayoutVars>
          <dgm:bulletEnabled val="1"/>
        </dgm:presLayoutVars>
      </dgm:prSet>
      <dgm:spPr>
        <a:xfrm>
          <a:off x="8659801" y="4768811"/>
          <a:ext cx="2228318" cy="1012861"/>
        </a:xfrm>
        <a:prstGeom prst="rect">
          <a:avLst/>
        </a:prstGeom>
      </dgm:spPr>
    </dgm:pt>
  </dgm:ptLst>
  <dgm:cxnLst>
    <dgm:cxn modelId="{308D420E-9490-4C90-9013-9C8225753A4A}" type="presOf" srcId="{646BC6EF-2877-4317-ACF3-27AC913B26AF}" destId="{F4F1CDDA-1EE7-4767-BBCE-B5E346C96F73}" srcOrd="0" destOrd="0" presId="urn:microsoft.com/office/officeart/2008/layout/CircularPictureCallout"/>
    <dgm:cxn modelId="{B3C44B10-8E0B-4A88-AAD8-0755DB5DA893}" type="presOf" srcId="{FD3D8F53-0B7B-449C-8CE3-DE02D9514E07}" destId="{08973E6D-5D14-48D1-AE61-7FF5B3ED320C}" srcOrd="0" destOrd="0" presId="urn:microsoft.com/office/officeart/2008/layout/CircularPictureCallout"/>
    <dgm:cxn modelId="{8FD4B72C-929B-491D-981C-BC0FC5654525}" type="presOf" srcId="{5025966B-7616-4565-B12C-18E02A557404}" destId="{2844F6BE-D6B2-4D75-B00B-ADFF805CE2D7}" srcOrd="0" destOrd="0" presId="urn:microsoft.com/office/officeart/2008/layout/CircularPictureCallout"/>
    <dgm:cxn modelId="{5A90535D-D0ED-4E27-B9E5-9EC693ACA82C}" type="presOf" srcId="{15D7FE59-5ACA-4234-BA76-093D25638B95}" destId="{3A276491-CD42-4497-AB2D-939BC7B3055A}" srcOrd="0" destOrd="0" presId="urn:microsoft.com/office/officeart/2008/layout/CircularPictureCallout"/>
    <dgm:cxn modelId="{EAF1144E-CBFA-4DBC-97C8-5FEBB6F6F1A5}" type="presOf" srcId="{3FF60246-E918-4F3B-82BF-4CCD11599A4B}" destId="{E2E08103-3E2D-44EB-85D6-BBD8B686548A}" srcOrd="0" destOrd="0" presId="urn:microsoft.com/office/officeart/2008/layout/CircularPictureCallout"/>
    <dgm:cxn modelId="{9A53B552-F64A-4C24-A86C-19F5F60AD95E}" type="presOf" srcId="{6B0B0DFD-256D-462F-BF57-DB59858EAA06}" destId="{F12123E5-DD02-48D3-8ABA-3E4660D5A2EB}" srcOrd="0" destOrd="0" presId="urn:microsoft.com/office/officeart/2008/layout/CircularPictureCallout"/>
    <dgm:cxn modelId="{E8667F75-2780-4C3F-921A-D8E23276DAC8}" srcId="{3CA1D79C-C51B-4D34-87DD-6DA73F140FF0}" destId="{DD7BA11A-D5C8-4E9C-A849-6EA30E8FC014}" srcOrd="2" destOrd="0" parTransId="{2EC28CD8-0341-4833-AC0B-27B04245DA16}" sibTransId="{C39B7479-2878-4BA2-A41A-79120FB5B4F8}"/>
    <dgm:cxn modelId="{3C1BAD7E-56EA-4BA0-9F61-801E9C04C28C}" srcId="{3CA1D79C-C51B-4D34-87DD-6DA73F140FF0}" destId="{6B0B0DFD-256D-462F-BF57-DB59858EAA06}" srcOrd="0" destOrd="0" parTransId="{77A34F39-1C93-4754-BF05-E201A068CEB0}" sibTransId="{C022BA0F-8514-4BAC-883D-F6F7ADDB7D67}"/>
    <dgm:cxn modelId="{FB007C98-CC00-4D2E-A44C-01AD516B025D}" type="presOf" srcId="{3CA1D79C-C51B-4D34-87DD-6DA73F140FF0}" destId="{AFAEBF02-79FD-4D73-8CD2-DFE90CB1506B}" srcOrd="0" destOrd="0" presId="urn:microsoft.com/office/officeart/2008/layout/CircularPictureCallout"/>
    <dgm:cxn modelId="{E96C1AA1-C268-4792-A9E5-E19148436231}" srcId="{3CA1D79C-C51B-4D34-87DD-6DA73F140FF0}" destId="{3FF60246-E918-4F3B-82BF-4CCD11599A4B}" srcOrd="5" destOrd="0" parTransId="{07BD4F74-4C98-4EA9-86D9-580A310C5C52}" sibTransId="{5025966B-7616-4565-B12C-18E02A557404}"/>
    <dgm:cxn modelId="{344FF5A3-7011-491A-8ED3-5B721E076AD6}" type="presOf" srcId="{3D6050FA-FF0C-44E0-893C-0C8A1223F94A}" destId="{9D35657B-840C-4D7F-8697-CD8DBD59EFEA}" srcOrd="0" destOrd="0" presId="urn:microsoft.com/office/officeart/2008/layout/CircularPictureCallout"/>
    <dgm:cxn modelId="{45FA8AB0-5191-48F9-B563-C8355B7B673A}" type="presOf" srcId="{DD7BA11A-D5C8-4E9C-A849-6EA30E8FC014}" destId="{B35EE8A0-A442-4008-802F-6082430C97A5}" srcOrd="0" destOrd="0" presId="urn:microsoft.com/office/officeart/2008/layout/CircularPictureCallout"/>
    <dgm:cxn modelId="{49BF74CF-E3A1-44BD-A39B-692CC32E61E1}" type="presOf" srcId="{19A4F028-47C9-447D-924B-74DAE01316B0}" destId="{32F234E4-095C-498B-B633-099AD8097E98}" srcOrd="0" destOrd="0" presId="urn:microsoft.com/office/officeart/2008/layout/CircularPictureCallout"/>
    <dgm:cxn modelId="{7DAC82D1-C3E3-4C6E-AE3B-867499CDC70C}" type="presOf" srcId="{C39B7479-2878-4BA2-A41A-79120FB5B4F8}" destId="{2C1241FB-15AB-43C4-BD99-14E81AB10624}" srcOrd="0" destOrd="0" presId="urn:microsoft.com/office/officeart/2008/layout/CircularPictureCallout"/>
    <dgm:cxn modelId="{01C972D3-F395-4F00-A6E7-F894CA5F86F8}" srcId="{3CA1D79C-C51B-4D34-87DD-6DA73F140FF0}" destId="{3D6050FA-FF0C-44E0-893C-0C8A1223F94A}" srcOrd="1" destOrd="0" parTransId="{58614278-DBB1-4379-8610-E41846363964}" sibTransId="{FD3D8F53-0B7B-449C-8CE3-DE02D9514E07}"/>
    <dgm:cxn modelId="{379625E6-E873-4B00-ACDC-AC8F37D7DC63}" srcId="{3CA1D79C-C51B-4D34-87DD-6DA73F140FF0}" destId="{AFD8B911-11C5-4A5C-8BA8-65E1DD004B7D}" srcOrd="4" destOrd="0" parTransId="{B391FDD8-1F14-4C25-88B2-5246127C45F0}" sibTransId="{646BC6EF-2877-4317-ACF3-27AC913B26AF}"/>
    <dgm:cxn modelId="{8A8937E9-7671-4FE9-92AF-E0CB45489CD5}" type="presOf" srcId="{C022BA0F-8514-4BAC-883D-F6F7ADDB7D67}" destId="{8D3CCA49-8C3E-46F9-8A19-A82E6E12D70D}" srcOrd="0" destOrd="0" presId="urn:microsoft.com/office/officeart/2008/layout/CircularPictureCallout"/>
    <dgm:cxn modelId="{ADE0ECEB-906F-4046-B327-E5A60B6D99DB}" srcId="{3CA1D79C-C51B-4D34-87DD-6DA73F140FF0}" destId="{15D7FE59-5ACA-4234-BA76-093D25638B95}" srcOrd="3" destOrd="0" parTransId="{7B22BE55-6674-4F75-94DF-00EC805C2955}" sibTransId="{19A4F028-47C9-447D-924B-74DAE01316B0}"/>
    <dgm:cxn modelId="{794CD6EC-B5DF-4E0F-A22C-3D36BA3BEADD}" type="presOf" srcId="{AFD8B911-11C5-4A5C-8BA8-65E1DD004B7D}" destId="{0119DD9A-67CC-4E95-9960-384772710FFA}" srcOrd="0" destOrd="0" presId="urn:microsoft.com/office/officeart/2008/layout/CircularPictureCallout"/>
    <dgm:cxn modelId="{63A6E71A-A6C2-47B3-9A66-B8F061280F1B}" type="presParOf" srcId="{AFAEBF02-79FD-4D73-8CD2-DFE90CB1506B}" destId="{F4ACA915-AD9A-4A44-A9D3-AB8DA62BD221}" srcOrd="0" destOrd="0" presId="urn:microsoft.com/office/officeart/2008/layout/CircularPictureCallout"/>
    <dgm:cxn modelId="{0C7CF1F2-AF58-4B81-BA3B-75B097872D34}" type="presParOf" srcId="{F4ACA915-AD9A-4A44-A9D3-AB8DA62BD221}" destId="{D10B4F1E-E106-4B75-A57A-58F99BB649AE}" srcOrd="0" destOrd="0" presId="urn:microsoft.com/office/officeart/2008/layout/CircularPictureCallout"/>
    <dgm:cxn modelId="{905F5896-E976-40B8-82FE-37EC484B1416}" type="presParOf" srcId="{D10B4F1E-E106-4B75-A57A-58F99BB649AE}" destId="{8D3CCA49-8C3E-46F9-8A19-A82E6E12D70D}" srcOrd="0" destOrd="0" presId="urn:microsoft.com/office/officeart/2008/layout/CircularPictureCallout"/>
    <dgm:cxn modelId="{94F69A51-6FB3-4EF8-B342-21CF9D17EA40}" type="presParOf" srcId="{F4ACA915-AD9A-4A44-A9D3-AB8DA62BD221}" destId="{F12123E5-DD02-48D3-8ABA-3E4660D5A2EB}" srcOrd="1" destOrd="0" presId="urn:microsoft.com/office/officeart/2008/layout/CircularPictureCallout"/>
    <dgm:cxn modelId="{A27F2E1E-6013-433C-933F-1D5CAC9D9E07}" type="presParOf" srcId="{F4ACA915-AD9A-4A44-A9D3-AB8DA62BD221}" destId="{B6AC7278-A882-497C-88F3-78BD2A3ACEAD}" srcOrd="2" destOrd="0" presId="urn:microsoft.com/office/officeart/2008/layout/CircularPictureCallout"/>
    <dgm:cxn modelId="{8ABC92C6-CEFF-4933-9870-0CC785D90F15}" type="presParOf" srcId="{B6AC7278-A882-497C-88F3-78BD2A3ACEAD}" destId="{08973E6D-5D14-48D1-AE61-7FF5B3ED320C}" srcOrd="0" destOrd="0" presId="urn:microsoft.com/office/officeart/2008/layout/CircularPictureCallout"/>
    <dgm:cxn modelId="{E3542B63-76AF-4947-9857-98F9FE0FAD0C}" type="presParOf" srcId="{F4ACA915-AD9A-4A44-A9D3-AB8DA62BD221}" destId="{D1541AFB-8436-49E1-989F-F2E7A8F10D0D}" srcOrd="3" destOrd="0" presId="urn:microsoft.com/office/officeart/2008/layout/CircularPictureCallout"/>
    <dgm:cxn modelId="{63430BE0-E862-4993-83AB-B62B46F49909}" type="presParOf" srcId="{F4ACA915-AD9A-4A44-A9D3-AB8DA62BD221}" destId="{5C61EA43-1FFB-4DC6-976C-0E71158B6C3C}" srcOrd="4" destOrd="0" presId="urn:microsoft.com/office/officeart/2008/layout/CircularPictureCallout"/>
    <dgm:cxn modelId="{229E5AC2-8EAF-46E8-82C9-149184F4CB88}" type="presParOf" srcId="{5C61EA43-1FFB-4DC6-976C-0E71158B6C3C}" destId="{9D35657B-840C-4D7F-8697-CD8DBD59EFEA}" srcOrd="0" destOrd="0" presId="urn:microsoft.com/office/officeart/2008/layout/CircularPictureCallout"/>
    <dgm:cxn modelId="{360F3060-04CD-4A91-A671-6A3197D01D7A}" type="presParOf" srcId="{F4ACA915-AD9A-4A44-A9D3-AB8DA62BD221}" destId="{DB7A9373-2378-4266-808E-8ABBD41AA429}" srcOrd="5" destOrd="0" presId="urn:microsoft.com/office/officeart/2008/layout/CircularPictureCallout"/>
    <dgm:cxn modelId="{42983B26-F1D2-47F6-BB85-EF5A3222B3C3}" type="presParOf" srcId="{DB7A9373-2378-4266-808E-8ABBD41AA429}" destId="{2C1241FB-15AB-43C4-BD99-14E81AB10624}" srcOrd="0" destOrd="0" presId="urn:microsoft.com/office/officeart/2008/layout/CircularPictureCallout"/>
    <dgm:cxn modelId="{A3720EB7-F191-417A-BA7D-94BFF682B11B}" type="presParOf" srcId="{F4ACA915-AD9A-4A44-A9D3-AB8DA62BD221}" destId="{CFF445FE-5D75-4E2E-B955-0D9523446467}" srcOrd="6" destOrd="0" presId="urn:microsoft.com/office/officeart/2008/layout/CircularPictureCallout"/>
    <dgm:cxn modelId="{A246D039-6206-4D2E-A2A4-27F865ACCF74}" type="presParOf" srcId="{F4ACA915-AD9A-4A44-A9D3-AB8DA62BD221}" destId="{B8556E7D-1F7F-4C77-B352-0261ABDFA4FC}" srcOrd="7" destOrd="0" presId="urn:microsoft.com/office/officeart/2008/layout/CircularPictureCallout"/>
    <dgm:cxn modelId="{CECFD08C-4E66-491A-98C4-40EEC8AAA368}" type="presParOf" srcId="{B8556E7D-1F7F-4C77-B352-0261ABDFA4FC}" destId="{B35EE8A0-A442-4008-802F-6082430C97A5}" srcOrd="0" destOrd="0" presId="urn:microsoft.com/office/officeart/2008/layout/CircularPictureCallout"/>
    <dgm:cxn modelId="{E118792B-2FDA-4FA8-B1FD-C3257BAAD4D6}" type="presParOf" srcId="{F4ACA915-AD9A-4A44-A9D3-AB8DA62BD221}" destId="{F4748FF2-1AAC-435C-9B23-BBC7884F3C87}" srcOrd="8" destOrd="0" presId="urn:microsoft.com/office/officeart/2008/layout/CircularPictureCallout"/>
    <dgm:cxn modelId="{D87BE7F7-D1CC-4299-A7FF-A017C96ADC6E}" type="presParOf" srcId="{F4748FF2-1AAC-435C-9B23-BBC7884F3C87}" destId="{32F234E4-095C-498B-B633-099AD8097E98}" srcOrd="0" destOrd="0" presId="urn:microsoft.com/office/officeart/2008/layout/CircularPictureCallout"/>
    <dgm:cxn modelId="{E77A98DD-2F8A-4D1E-89E2-B5837632CAB4}" type="presParOf" srcId="{F4ACA915-AD9A-4A44-A9D3-AB8DA62BD221}" destId="{09EAD8D9-D1A2-4C34-B23E-F8D1A7639399}" srcOrd="9" destOrd="0" presId="urn:microsoft.com/office/officeart/2008/layout/CircularPictureCallout"/>
    <dgm:cxn modelId="{66D46232-936D-4EC3-82C5-AF49B3DAF07B}" type="presParOf" srcId="{F4ACA915-AD9A-4A44-A9D3-AB8DA62BD221}" destId="{41CBDC09-0C76-445E-BEFB-2A55682FCF7E}" srcOrd="10" destOrd="0" presId="urn:microsoft.com/office/officeart/2008/layout/CircularPictureCallout"/>
    <dgm:cxn modelId="{4FA50EA3-ECC1-4EF3-9A1F-B6F511C73D90}" type="presParOf" srcId="{41CBDC09-0C76-445E-BEFB-2A55682FCF7E}" destId="{3A276491-CD42-4497-AB2D-939BC7B3055A}" srcOrd="0" destOrd="0" presId="urn:microsoft.com/office/officeart/2008/layout/CircularPictureCallout"/>
    <dgm:cxn modelId="{37C0A3A6-B037-4B28-8B78-801F60DBE6D1}" type="presParOf" srcId="{F4ACA915-AD9A-4A44-A9D3-AB8DA62BD221}" destId="{AABED605-E87B-468E-8861-86A3FCC4B991}" srcOrd="11" destOrd="0" presId="urn:microsoft.com/office/officeart/2008/layout/CircularPictureCallout"/>
    <dgm:cxn modelId="{810CA004-5D7E-4662-A394-157A8B6493BE}" type="presParOf" srcId="{AABED605-E87B-468E-8861-86A3FCC4B991}" destId="{F4F1CDDA-1EE7-4767-BBCE-B5E346C96F73}" srcOrd="0" destOrd="0" presId="urn:microsoft.com/office/officeart/2008/layout/CircularPictureCallout"/>
    <dgm:cxn modelId="{C969366A-BB2D-4EEE-A9CF-8713642A8527}" type="presParOf" srcId="{F4ACA915-AD9A-4A44-A9D3-AB8DA62BD221}" destId="{302CA7B0-A93D-4EFB-8D57-9A773BA5BA2C}" srcOrd="12" destOrd="0" presId="urn:microsoft.com/office/officeart/2008/layout/CircularPictureCallout"/>
    <dgm:cxn modelId="{8B09BB34-03C3-4588-83C8-258AA846D89F}" type="presParOf" srcId="{F4ACA915-AD9A-4A44-A9D3-AB8DA62BD221}" destId="{9179A2B8-2FED-4553-B5B8-C5A2E8F37126}" srcOrd="13" destOrd="0" presId="urn:microsoft.com/office/officeart/2008/layout/CircularPictureCallout"/>
    <dgm:cxn modelId="{F190E48C-E7CE-4793-A324-1F5662268B62}" type="presParOf" srcId="{9179A2B8-2FED-4553-B5B8-C5A2E8F37126}" destId="{0119DD9A-67CC-4E95-9960-384772710FFA}" srcOrd="0" destOrd="0" presId="urn:microsoft.com/office/officeart/2008/layout/CircularPictureCallout"/>
    <dgm:cxn modelId="{5CB486FC-9333-4FCA-A458-4479D4952A54}" type="presParOf" srcId="{F4ACA915-AD9A-4A44-A9D3-AB8DA62BD221}" destId="{AFE14ABB-CBF3-48FC-A696-A6A209AA0308}" srcOrd="14" destOrd="0" presId="urn:microsoft.com/office/officeart/2008/layout/CircularPictureCallout"/>
    <dgm:cxn modelId="{7942AEAC-6413-4064-84D1-AA0E983F2894}" type="presParOf" srcId="{AFE14ABB-CBF3-48FC-A696-A6A209AA0308}" destId="{2844F6BE-D6B2-4D75-B00B-ADFF805CE2D7}" srcOrd="0" destOrd="0" presId="urn:microsoft.com/office/officeart/2008/layout/CircularPictureCallout"/>
    <dgm:cxn modelId="{E7B246C7-76CF-4269-823B-7D2D9A85466D}" type="presParOf" srcId="{F4ACA915-AD9A-4A44-A9D3-AB8DA62BD221}" destId="{47EC2B5E-2CDF-4331-B8D2-1AA89FE93504}" srcOrd="15" destOrd="0" presId="urn:microsoft.com/office/officeart/2008/layout/CircularPictureCallout"/>
    <dgm:cxn modelId="{2FC665AD-E61C-43FD-96D1-70372903C75E}" type="presParOf" srcId="{F4ACA915-AD9A-4A44-A9D3-AB8DA62BD221}" destId="{CE976221-BDE8-402E-B310-3A52B94B84B1}" srcOrd="16" destOrd="0" presId="urn:microsoft.com/office/officeart/2008/layout/CircularPictureCallout"/>
    <dgm:cxn modelId="{875EC5DA-F337-44A1-9803-7EA506C0FFA1}" type="presParOf" srcId="{CE976221-BDE8-402E-B310-3A52B94B84B1}" destId="{E2E08103-3E2D-44EB-85D6-BBD8B686548A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C2B5E-2CDF-4331-B8D2-1AA89FE93504}">
      <dsp:nvSpPr>
        <dsp:cNvPr id="0" name=""/>
        <dsp:cNvSpPr/>
      </dsp:nvSpPr>
      <dsp:spPr>
        <a:xfrm>
          <a:off x="2371355" y="4694372"/>
          <a:ext cx="522984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CA7B0-A93D-4EFB-8D57-9A773BA5BA2C}">
      <dsp:nvSpPr>
        <dsp:cNvPr id="0" name=""/>
        <dsp:cNvSpPr/>
      </dsp:nvSpPr>
      <dsp:spPr>
        <a:xfrm>
          <a:off x="2372974" y="3812243"/>
          <a:ext cx="4419416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AD8D9-D1A2-4C34-B23E-F8D1A7639399}">
      <dsp:nvSpPr>
        <dsp:cNvPr id="0" name=""/>
        <dsp:cNvSpPr/>
      </dsp:nvSpPr>
      <dsp:spPr>
        <a:xfrm>
          <a:off x="2372365" y="2579325"/>
          <a:ext cx="41269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445FE-5D75-4E2E-B955-0D9523446467}">
      <dsp:nvSpPr>
        <dsp:cNvPr id="0" name=""/>
        <dsp:cNvSpPr/>
      </dsp:nvSpPr>
      <dsp:spPr>
        <a:xfrm>
          <a:off x="2372974" y="1346407"/>
          <a:ext cx="4419416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41AFB-8436-49E1-989F-F2E7A8F10D0D}">
      <dsp:nvSpPr>
        <dsp:cNvPr id="0" name=""/>
        <dsp:cNvSpPr/>
      </dsp:nvSpPr>
      <dsp:spPr>
        <a:xfrm>
          <a:off x="2371355" y="464278"/>
          <a:ext cx="522984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CCA49-8C3E-46F9-8A19-A82E6E12D70D}">
      <dsp:nvSpPr>
        <dsp:cNvPr id="0" name=""/>
        <dsp:cNvSpPr/>
      </dsp:nvSpPr>
      <dsp:spPr>
        <a:xfrm>
          <a:off x="87681" y="0"/>
          <a:ext cx="5158651" cy="515865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123E5-DD02-48D3-8ABA-3E4660D5A2EB}">
      <dsp:nvSpPr>
        <dsp:cNvPr id="0" name=""/>
        <dsp:cNvSpPr/>
      </dsp:nvSpPr>
      <dsp:spPr>
        <a:xfrm>
          <a:off x="4094348" y="3330139"/>
          <a:ext cx="2431350" cy="99385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4094348" y="3330139"/>
        <a:ext cx="2431350" cy="993851"/>
      </dsp:txXfrm>
    </dsp:sp>
    <dsp:sp modelId="{08973E6D-5D14-48D1-AE61-7FF5B3ED320C}">
      <dsp:nvSpPr>
        <dsp:cNvPr id="0" name=""/>
        <dsp:cNvSpPr/>
      </dsp:nvSpPr>
      <dsp:spPr>
        <a:xfrm>
          <a:off x="7137673" y="0"/>
          <a:ext cx="928557" cy="92855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5657B-840C-4D7F-8697-CD8DBD59EFEA}">
      <dsp:nvSpPr>
        <dsp:cNvPr id="0" name=""/>
        <dsp:cNvSpPr/>
      </dsp:nvSpPr>
      <dsp:spPr>
        <a:xfrm>
          <a:off x="8213999" y="163491"/>
          <a:ext cx="2696449" cy="668486"/>
        </a:xfrm>
        <a:prstGeom prst="rect">
          <a:avLst/>
        </a:prstGeom>
        <a:solidFill>
          <a:srgbClr val="FFC000">
            <a:lumMod val="20000"/>
            <a:lumOff val="80000"/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Exempted from Luxury Tax &amp; Value Added Tax</a:t>
          </a:r>
        </a:p>
      </dsp:txBody>
      <dsp:txXfrm>
        <a:off x="8213999" y="163491"/>
        <a:ext cx="2696449" cy="668486"/>
      </dsp:txXfrm>
    </dsp:sp>
    <dsp:sp modelId="{2C1241FB-15AB-43C4-BD99-14E81AB10624}">
      <dsp:nvSpPr>
        <dsp:cNvPr id="0" name=""/>
        <dsp:cNvSpPr/>
      </dsp:nvSpPr>
      <dsp:spPr>
        <a:xfrm>
          <a:off x="6327249" y="882129"/>
          <a:ext cx="928557" cy="92855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EE8A0-A442-4008-802F-6082430C97A5}">
      <dsp:nvSpPr>
        <dsp:cNvPr id="0" name=""/>
        <dsp:cNvSpPr/>
      </dsp:nvSpPr>
      <dsp:spPr>
        <a:xfrm>
          <a:off x="7415843" y="1113711"/>
          <a:ext cx="3545014" cy="621520"/>
        </a:xfrm>
        <a:prstGeom prst="rect">
          <a:avLst/>
        </a:prstGeom>
        <a:solidFill>
          <a:srgbClr val="FFC000">
            <a:lumMod val="20000"/>
            <a:lumOff val="80000"/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Domestic rates for electricity are applicable</a:t>
          </a:r>
        </a:p>
      </dsp:txBody>
      <dsp:txXfrm>
        <a:off x="7415843" y="1113711"/>
        <a:ext cx="3545014" cy="621520"/>
      </dsp:txXfrm>
    </dsp:sp>
    <dsp:sp modelId="{32F234E4-095C-498B-B633-099AD8097E98}">
      <dsp:nvSpPr>
        <dsp:cNvPr id="0" name=""/>
        <dsp:cNvSpPr/>
      </dsp:nvSpPr>
      <dsp:spPr>
        <a:xfrm>
          <a:off x="6034754" y="2115046"/>
          <a:ext cx="928557" cy="92855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76491-CD42-4497-AB2D-939BC7B3055A}">
      <dsp:nvSpPr>
        <dsp:cNvPr id="0" name=""/>
        <dsp:cNvSpPr/>
      </dsp:nvSpPr>
      <dsp:spPr>
        <a:xfrm>
          <a:off x="7081445" y="2296352"/>
          <a:ext cx="3875775" cy="698172"/>
        </a:xfrm>
        <a:prstGeom prst="rect">
          <a:avLst/>
        </a:prstGeom>
        <a:solidFill>
          <a:srgbClr val="FFC000">
            <a:lumMod val="20000"/>
            <a:lumOff val="80000"/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Domestic</a:t>
          </a:r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 rates of municipal property tax &amp; water tax is applicable</a:t>
          </a:r>
        </a:p>
      </dsp:txBody>
      <dsp:txXfrm>
        <a:off x="7081445" y="2296352"/>
        <a:ext cx="3875775" cy="698172"/>
      </dsp:txXfrm>
    </dsp:sp>
    <dsp:sp modelId="{F4F1CDDA-1EE7-4767-BBCE-B5E346C96F73}">
      <dsp:nvSpPr>
        <dsp:cNvPr id="0" name=""/>
        <dsp:cNvSpPr/>
      </dsp:nvSpPr>
      <dsp:spPr>
        <a:xfrm>
          <a:off x="6327249" y="3347964"/>
          <a:ext cx="928557" cy="92855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9DD9A-67CC-4E95-9960-384772710FFA}">
      <dsp:nvSpPr>
        <dsp:cNvPr id="0" name=""/>
        <dsp:cNvSpPr/>
      </dsp:nvSpPr>
      <dsp:spPr>
        <a:xfrm>
          <a:off x="7365789" y="3380241"/>
          <a:ext cx="3569565" cy="730198"/>
        </a:xfrm>
        <a:prstGeom prst="rect">
          <a:avLst/>
        </a:prstGeom>
        <a:solidFill>
          <a:srgbClr val="FFC000">
            <a:lumMod val="20000"/>
            <a:lumOff val="80000"/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One-time short training as well as marketing support from TCGL</a:t>
          </a:r>
        </a:p>
      </dsp:txBody>
      <dsp:txXfrm>
        <a:off x="7365789" y="3380241"/>
        <a:ext cx="3569565" cy="730198"/>
      </dsp:txXfrm>
    </dsp:sp>
    <dsp:sp modelId="{2844F6BE-D6B2-4D75-B00B-ADFF805CE2D7}">
      <dsp:nvSpPr>
        <dsp:cNvPr id="0" name=""/>
        <dsp:cNvSpPr/>
      </dsp:nvSpPr>
      <dsp:spPr>
        <a:xfrm>
          <a:off x="7137673" y="4230093"/>
          <a:ext cx="928557" cy="928557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08103-3E2D-44EB-85D6-BBD8B686548A}">
      <dsp:nvSpPr>
        <dsp:cNvPr id="0" name=""/>
        <dsp:cNvSpPr/>
      </dsp:nvSpPr>
      <dsp:spPr>
        <a:xfrm>
          <a:off x="8313976" y="4389220"/>
          <a:ext cx="2499008" cy="654911"/>
        </a:xfrm>
        <a:prstGeom prst="rect">
          <a:avLst/>
        </a:prstGeom>
        <a:solidFill>
          <a:srgbClr val="FFF8E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Subsidy</a:t>
          </a:r>
          <a:r>
            <a:rPr lang="en-US" sz="1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for solar panel  installation</a:t>
          </a:r>
        </a:p>
      </dsp:txBody>
      <dsp:txXfrm>
        <a:off x="8313976" y="4389220"/>
        <a:ext cx="2499008" cy="654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12C95-36C1-46FA-B6E4-3645409CFA6C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23462-5594-4601-BD59-3461D43A99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0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141E-2345-4417-A0FE-0DD7CCD3775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0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BA270-1E26-4595-B7DC-119DD04D8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60F94B-A08B-4AD2-9316-8EC51CF82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6E8C6-D0EF-45B9-9D50-4C3447EC3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956DE-CCE6-4C2C-BD3B-754D8A27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5E685-3E6D-4F6D-B6F0-57487155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7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9580-834A-43C3-83CA-54AB9EE3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DF615-1769-45D6-9975-578981037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4E501-DA68-4976-A1A2-BD1DAA7A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2C035-F15B-4936-9DA8-7D35BE32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F5640-3AE8-499B-8109-1185D2F1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5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D7501-3EF0-4F1C-BB28-06C7378FE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1FCFD-205C-4ED6-8742-8DCFF8C31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5197D-379E-40A1-8893-04D3F6C8D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BD683-415A-44C3-BAA4-FF81EEC0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13535-F6CC-4967-A02F-F2B3DA0C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0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Horizontal Window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01C832-6FAC-40A0-BBA3-94F0E463DC45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1470479"/>
            <a:ext cx="6350010" cy="4410949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30C48B-685A-4627-8230-DBBFCD3E6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4841" y="1759937"/>
            <a:ext cx="5765982" cy="2903488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83A02BE-49C7-41EC-A224-F228B39F3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4841" y="4752153"/>
            <a:ext cx="5765982" cy="816606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Group 94">
            <a:extLst>
              <a:ext uri="{FF2B5EF4-FFF2-40B4-BE49-F238E27FC236}">
                <a16:creationId xmlns:a16="http://schemas.microsoft.com/office/drawing/2014/main" id="{2FD78032-E4E6-4E3A-83B6-76019A82629D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28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Vertical Window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22B7E-730E-4FA3-AEBD-0EC53A300157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1470479"/>
            <a:ext cx="3053689" cy="4410949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DBF24D-4D2F-42A4-AD1C-43B70FC5B5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4841" y="1759937"/>
            <a:ext cx="2487266" cy="2900514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8AEEAC-DFBC-44E5-A1A3-F209B8C054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4841" y="4752153"/>
            <a:ext cx="2487267" cy="81577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Group 94">
            <a:extLst>
              <a:ext uri="{FF2B5EF4-FFF2-40B4-BE49-F238E27FC236}">
                <a16:creationId xmlns:a16="http://schemas.microsoft.com/office/drawing/2014/main" id="{3328CC69-98AE-4D9C-99BD-6806CF1BF124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0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Horizontal Window_Pacific Blue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DEB4B6-682E-4009-89BC-CB154E8DC002}"/>
              </a:ext>
            </a:extLst>
          </p:cNvPr>
          <p:cNvSpPr>
            <a:spLocks noChangeAspect="1"/>
          </p:cNvSpPr>
          <p:nvPr userDrawn="1"/>
        </p:nvSpPr>
        <p:spPr>
          <a:xfrm>
            <a:off x="3405716" y="371311"/>
            <a:ext cx="7794097" cy="541406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ABE048-BB93-46AF-B21F-692455B27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2180" y="4710484"/>
            <a:ext cx="7260639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9B4976CB-3107-403A-8E4C-49D73E552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1123" y="636808"/>
            <a:ext cx="7260639" cy="3950972"/>
          </a:xfrm>
        </p:spPr>
        <p:txBody>
          <a:bodyPr/>
          <a:lstStyle>
            <a:lvl1pPr>
              <a:defRPr lang="en-GB" sz="66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slide text only</a:t>
            </a:r>
          </a:p>
        </p:txBody>
      </p:sp>
      <p:pic>
        <p:nvPicPr>
          <p:cNvPr id="6" name="Group 94">
            <a:extLst>
              <a:ext uri="{FF2B5EF4-FFF2-40B4-BE49-F238E27FC236}">
                <a16:creationId xmlns:a16="http://schemas.microsoft.com/office/drawing/2014/main" id="{276330D7-DCE9-48C5-8604-0A4C69D6FE60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253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Vertical Window_Pacific Blue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0E2D7F6-77EE-4A84-A347-E3DE3770F560}"/>
              </a:ext>
            </a:extLst>
          </p:cNvPr>
          <p:cNvGrpSpPr/>
          <p:nvPr userDrawn="1"/>
        </p:nvGrpSpPr>
        <p:grpSpPr>
          <a:xfrm>
            <a:off x="998476" y="0"/>
            <a:ext cx="911399" cy="1485244"/>
            <a:chOff x="1008000" y="0"/>
            <a:chExt cx="911399" cy="1485244"/>
          </a:xfrm>
          <a:solidFill>
            <a:schemeClr val="bg1">
              <a:alpha val="0"/>
            </a:schemeClr>
          </a:solidFill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A38D1D5C-300B-4EC8-97CB-72C6B7A7CC70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0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721161A-007B-4922-864A-502861C248B2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742622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23EB2905-098A-41C5-AB65-063729C54D07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1113933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33C2314-88FE-4413-B812-D2D4A2998E51}"/>
              </a:ext>
            </a:extLst>
          </p:cNvPr>
          <p:cNvSpPr>
            <a:spLocks noChangeAspect="1"/>
          </p:cNvSpPr>
          <p:nvPr userDrawn="1"/>
        </p:nvSpPr>
        <p:spPr>
          <a:xfrm>
            <a:off x="7435789" y="371311"/>
            <a:ext cx="3764024" cy="5415923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C91CE7F-7855-470E-A1C6-7B98C9783C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02252" y="4710484"/>
            <a:ext cx="3229510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3FD179-5843-4777-B4EF-2C33EA1427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02252" y="636808"/>
            <a:ext cx="3229510" cy="3950972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pic>
        <p:nvPicPr>
          <p:cNvPr id="18" name="Group 94">
            <a:extLst>
              <a:ext uri="{FF2B5EF4-FFF2-40B4-BE49-F238E27FC236}">
                <a16:creationId xmlns:a16="http://schemas.microsoft.com/office/drawing/2014/main" id="{4255067D-FDBA-4330-A1C4-794C0E619ECA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34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Horizontal Window Imag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F7AF648-E8C1-435F-A91F-1FCE26666A3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98477" y="1468380"/>
            <a:ext cx="5885053" cy="4087973"/>
          </a:xfrm>
          <a:solidFill>
            <a:schemeClr val="accent1"/>
          </a:solidFill>
        </p:spPr>
        <p:txBody>
          <a:bodyPr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9E02FE-A18D-433A-B7C5-66327044D5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2337" y="1468380"/>
            <a:ext cx="3551186" cy="3098109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4255FB05-4B59-458B-8EFD-8DCE3678F32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648627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64C954ED-B10B-4AF2-833F-37E615D3439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648627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D4AB80-538F-43A3-8C4D-16CCBDE87A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8628" y="4746353"/>
            <a:ext cx="3551186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Group 94">
            <a:extLst>
              <a:ext uri="{FF2B5EF4-FFF2-40B4-BE49-F238E27FC236}">
                <a16:creationId xmlns:a16="http://schemas.microsoft.com/office/drawing/2014/main" id="{7BEC174D-EA37-41C0-8C74-F94059D1BA64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7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Vertical Window Imag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3022F2F-B43A-41C4-BF6C-3739462B739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98477" y="371311"/>
            <a:ext cx="3727618" cy="5392264"/>
          </a:xfrm>
          <a:solidFill>
            <a:schemeClr val="accent1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10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69996B-9D51-47AF-8239-CB068E0662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9910" y="1453783"/>
            <a:ext cx="5301922" cy="3446223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AE26B475-B5C4-4347-8C21-09E3E42E775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29193" y="614966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0EC61BC-58E1-4775-ADB9-771F90B82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9910" y="4953575"/>
            <a:ext cx="5301922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Group 94">
            <a:extLst>
              <a:ext uri="{FF2B5EF4-FFF2-40B4-BE49-F238E27FC236}">
                <a16:creationId xmlns:a16="http://schemas.microsoft.com/office/drawing/2014/main" id="{C958C3E4-7465-4518-911C-51F5D87C6FB6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8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Horizontal Window Image_Cobal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9">
            <a:extLst>
              <a:ext uri="{FF2B5EF4-FFF2-40B4-BE49-F238E27FC236}">
                <a16:creationId xmlns:a16="http://schemas.microsoft.com/office/drawing/2014/main" id="{7C40611E-3A51-447C-B4D9-E63571518EA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477655F7-9771-42CD-A3FF-9B0E744CD3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0708127-E14A-4909-821A-61F581AA1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915965" y="1456388"/>
            <a:ext cx="6283848" cy="4364991"/>
          </a:xfr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10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56C80A-82E6-41A1-8315-DBCCD3E863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8478" y="1456388"/>
            <a:ext cx="3174866" cy="3427743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D661CB1-3F0A-461E-B7EF-0DD8759D0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8478" y="5007010"/>
            <a:ext cx="3174866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Group 94">
            <a:extLst>
              <a:ext uri="{FF2B5EF4-FFF2-40B4-BE49-F238E27FC236}">
                <a16:creationId xmlns:a16="http://schemas.microsoft.com/office/drawing/2014/main" id="{28284C98-F174-417D-81E4-891AC2493362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088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Vertical Window Image_Cobal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529CB1A-1B72-48E4-9F89-031545C1FD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8478" y="1456388"/>
            <a:ext cx="5249471" cy="3442681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68A8D8B-EF5A-4905-83FB-5B545573C07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614966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1A2E6BF4-8839-4971-8A92-E4187724BD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1357588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A49F3C-B81B-486A-8AC6-0C685BBE0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8478" y="5007009"/>
            <a:ext cx="5249471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E01A53E6-C071-4F04-8874-C1213CB3BE6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28967" y="371311"/>
            <a:ext cx="3764557" cy="5445698"/>
          </a:xfr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10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8" name="Group 94">
            <a:extLst>
              <a:ext uri="{FF2B5EF4-FFF2-40B4-BE49-F238E27FC236}">
                <a16:creationId xmlns:a16="http://schemas.microsoft.com/office/drawing/2014/main" id="{90EE8C2D-E478-4896-9820-C8ABCC5FB216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3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DE808-9B7B-48F4-8E5A-C1794B3D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B37B1-74BA-445E-B27D-C073852ED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C6F2-876D-40BC-AEC6-0CA85489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6A3CA-B6E9-4010-9EBC-C4C6197F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0D12D-5CA8-4164-AD70-74359C32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11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553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AC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22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oup 94">
            <a:extLst>
              <a:ext uri="{FF2B5EF4-FFF2-40B4-BE49-F238E27FC236}">
                <a16:creationId xmlns:a16="http://schemas.microsoft.com/office/drawing/2014/main" id="{B26C0853-15DD-43DD-920F-3FB95301C9B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182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101952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264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_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2B9FA-46EE-4504-A8DE-8C56CCE29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1700213"/>
            <a:ext cx="10201275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494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_double titl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2B9FA-46EE-4504-A8DE-8C56CCE29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1700213"/>
            <a:ext cx="10201275" cy="41767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 marL="361950" indent="-180975"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F4561A05-7671-4539-AB97-A9979F67EB4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D5ED2D-F17F-4481-8AE6-4D9EA0535145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oup 94">
            <a:extLst>
              <a:ext uri="{FF2B5EF4-FFF2-40B4-BE49-F238E27FC236}">
                <a16:creationId xmlns:a16="http://schemas.microsoft.com/office/drawing/2014/main" id="{225EB3C5-93E3-4D60-9194-7798BEEB53DA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0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952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4DF521-FBEB-4C5C-80DB-DDFC4B7E3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10201275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oup 94">
            <a:extLst>
              <a:ext uri="{FF2B5EF4-FFF2-40B4-BE49-F238E27FC236}">
                <a16:creationId xmlns:a16="http://schemas.microsoft.com/office/drawing/2014/main" id="{A42479D2-72C3-4835-9EA6-2DDB00FB25A5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657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0126"/>
            <a:ext cx="49680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20800" y="1330126"/>
            <a:ext cx="49680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119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952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4DF521-FBEB-4C5C-80DB-DDFC4B7E3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4968000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ED3211B-3C86-4413-BA20-A4F81B443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20800" y="1330126"/>
            <a:ext cx="4968875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oup 94">
            <a:extLst>
              <a:ext uri="{FF2B5EF4-FFF2-40B4-BE49-F238E27FC236}">
                <a16:creationId xmlns:a16="http://schemas.microsoft.com/office/drawing/2014/main" id="{91E24FA2-E7A9-4B81-8187-8887BAE9A7E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81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0126"/>
            <a:ext cx="49680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220800" y="1330126"/>
            <a:ext cx="49680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84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91B2B-801D-47D7-A0FA-4B418447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9FB5F-CF44-48D8-93A0-0F65EAED1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49BAA-CDC0-45E4-8D44-9DA84DF3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56E01-6B63-4E6E-B21D-B353E7D9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AA1CB-4A53-4CFA-BE5E-F11DB5BF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17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ha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1360"/>
            <a:ext cx="10195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1003200" y="3742126"/>
            <a:ext cx="10195200" cy="21357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944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6220800" y="1330126"/>
            <a:ext cx="49680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1003200" y="1330126"/>
            <a:ext cx="49680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021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ha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4507546" y="3742126"/>
            <a:ext cx="31872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1003200" y="3742126"/>
            <a:ext cx="31872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1360"/>
            <a:ext cx="3187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8011892" y="3742126"/>
            <a:ext cx="31872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07546" y="1331360"/>
            <a:ext cx="3187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011892" y="1331360"/>
            <a:ext cx="3187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307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03200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2433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1566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solidFill>
                  <a:schemeClr val="accent4"/>
                </a:solidFill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D499DA-AB3A-42FA-AEC3-59074A9B14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3300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0087E5F-B6BA-4B21-AEE1-13ECBDE2B7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82433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87444CB-F6F1-40E7-BD1A-43812BC02B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61566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F16C7DF-AAFB-48BF-9719-BEDB49FA0E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40700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BE82B65-4225-4835-9D11-414E80A480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40700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solidFill>
                  <a:schemeClr val="accent5"/>
                </a:solidFill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4AF4F7-6286-4F12-8CC6-9D3D2C2EA2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7953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/>
              <a:t>01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A1AAB6E-94B2-4E91-9CEB-50E84434F0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5363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41DA198-669A-415B-9D0E-89D5BDCB8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82433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DC5114C-C3D2-49E7-A38D-466F95B5A2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61566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468C94C-268F-4547-8993-7B47FB365E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40700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CA373DA8-5766-4E27-AB6B-2D49F7E7841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37085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/>
              <a:t>02</a:t>
            </a:r>
            <a:endParaRPr lang="en-GB" dirty="0"/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2EC7370-28C3-4DEF-9936-6044EC44FDC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6218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/>
              <a:t>03</a:t>
            </a:r>
            <a:endParaRPr lang="en-GB" dirty="0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CA9841A3-E975-4AA0-932D-99A38F3619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95352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/>
              <a:t>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87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1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068984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134768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0552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068984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34768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7200552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266337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9266337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93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Columns_Coba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68D3E60-F95F-4250-92C1-89CF93433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201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D8E592C-F128-4E4B-970B-BFB5C0F2A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8984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E6B17CD-E0EF-40A4-A171-4E4B731CE0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34768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3C9A44B-2A8F-416D-A76B-F3A018572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552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D3A5B3AC-C2E0-40CF-9D31-036461F79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969E3860-942E-40E2-A1C8-AF5DF29675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8984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E580107-2025-4C04-9884-4A6DBB63D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4768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C4D5128-392D-4FC9-A83F-FA43203A40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552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8EB5529-8601-4864-9983-FBB672B8B9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66337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715BC67-F699-49E6-B5D7-22ED9DFA81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66337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768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580C36-1E70-46DD-9783-AFD66B7DEC90}"/>
              </a:ext>
            </a:extLst>
          </p:cNvPr>
          <p:cNvSpPr/>
          <p:nvPr userDrawn="1"/>
        </p:nvSpPr>
        <p:spPr>
          <a:xfrm>
            <a:off x="0" y="0"/>
            <a:ext cx="12192000" cy="26860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720597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437994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55391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9590187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469478F-D315-4922-A7E4-E575455BF3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72788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557E01-A30E-46EA-BAB3-4F33E0992F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5363" y="1330325"/>
            <a:ext cx="10185400" cy="53860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537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593775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18435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74926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93775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18435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774926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971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Columns_Coba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BA5FBEF-FE77-4CC8-B2D5-D94327DAF6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20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59D9BAA-2BF4-4A94-BAA4-5D091A296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3775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3D170C1-7106-44D2-A62F-A804F244A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435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DAC4CF-AC2F-4D83-9FB0-DDFB71EE9A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74926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C84B130-9B9F-460C-87A1-4E3012ECE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C076374-F8FA-413A-9C7F-81C823512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3775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2DC24D7-E120-435A-8A2A-98E939AC4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435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1F15369-328E-43E6-894F-1F86414EB3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74926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651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Box with Icon and Cent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19862B5-E58D-4F98-8070-F04E6659AC3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003346" y="1330325"/>
            <a:ext cx="4967685" cy="2132614"/>
          </a:xfrm>
          <a:custGeom>
            <a:avLst/>
            <a:gdLst>
              <a:gd name="connsiteX0" fmla="*/ 0 w 4967685"/>
              <a:gd name="connsiteY0" fmla="*/ 0 h 2132614"/>
              <a:gd name="connsiteX1" fmla="*/ 4967685 w 4967685"/>
              <a:gd name="connsiteY1" fmla="*/ 0 h 2132614"/>
              <a:gd name="connsiteX2" fmla="*/ 4967685 w 4967685"/>
              <a:gd name="connsiteY2" fmla="*/ 1013538 h 2132614"/>
              <a:gd name="connsiteX3" fmla="*/ 3364916 w 4967685"/>
              <a:gd name="connsiteY3" fmla="*/ 1013538 h 2132614"/>
              <a:gd name="connsiteX4" fmla="*/ 3364916 w 4967685"/>
              <a:gd name="connsiteY4" fmla="*/ 2132614 h 2132614"/>
              <a:gd name="connsiteX5" fmla="*/ 0 w 4967685"/>
              <a:gd name="connsiteY5" fmla="*/ 2132614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685" h="2132614">
                <a:moveTo>
                  <a:pt x="0" y="0"/>
                </a:moveTo>
                <a:lnTo>
                  <a:pt x="4967685" y="0"/>
                </a:lnTo>
                <a:lnTo>
                  <a:pt x="4967685" y="1013538"/>
                </a:lnTo>
                <a:lnTo>
                  <a:pt x="3364916" y="1013538"/>
                </a:lnTo>
                <a:lnTo>
                  <a:pt x="3364916" y="2132614"/>
                </a:lnTo>
                <a:lnTo>
                  <a:pt x="0" y="2132614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08000" tIns="108000" rIns="1872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EEBDCDC-F212-4ED4-8D32-7B1BC919EF2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20971" y="1330325"/>
            <a:ext cx="4970724" cy="2132614"/>
          </a:xfrm>
          <a:custGeom>
            <a:avLst/>
            <a:gdLst>
              <a:gd name="connsiteX0" fmla="*/ 0 w 4970724"/>
              <a:gd name="connsiteY0" fmla="*/ 0 h 2132614"/>
              <a:gd name="connsiteX1" fmla="*/ 4970724 w 4970724"/>
              <a:gd name="connsiteY1" fmla="*/ 0 h 2132614"/>
              <a:gd name="connsiteX2" fmla="*/ 4970724 w 4970724"/>
              <a:gd name="connsiteY2" fmla="*/ 2132614 h 2132614"/>
              <a:gd name="connsiteX3" fmla="*/ 1602767 w 4970724"/>
              <a:gd name="connsiteY3" fmla="*/ 2132614 h 2132614"/>
              <a:gd name="connsiteX4" fmla="*/ 1602767 w 4970724"/>
              <a:gd name="connsiteY4" fmla="*/ 1013538 h 2132614"/>
              <a:gd name="connsiteX5" fmla="*/ 0 w 4970724"/>
              <a:gd name="connsiteY5" fmla="*/ 1013538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724" h="2132614">
                <a:moveTo>
                  <a:pt x="0" y="0"/>
                </a:moveTo>
                <a:lnTo>
                  <a:pt x="4970724" y="0"/>
                </a:lnTo>
                <a:lnTo>
                  <a:pt x="4970724" y="2132614"/>
                </a:lnTo>
                <a:lnTo>
                  <a:pt x="1602767" y="2132614"/>
                </a:lnTo>
                <a:lnTo>
                  <a:pt x="1602767" y="1013538"/>
                </a:lnTo>
                <a:lnTo>
                  <a:pt x="0" y="1013538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872000" tIns="108000" rIns="108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E0E984E-3A85-42BD-A2C6-26D3EB300D8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03346" y="3747502"/>
            <a:ext cx="4967685" cy="2132614"/>
          </a:xfrm>
          <a:custGeom>
            <a:avLst/>
            <a:gdLst>
              <a:gd name="connsiteX0" fmla="*/ 0 w 4967685"/>
              <a:gd name="connsiteY0" fmla="*/ 0 h 2132614"/>
              <a:gd name="connsiteX1" fmla="*/ 3364916 w 4967685"/>
              <a:gd name="connsiteY1" fmla="*/ 0 h 2132614"/>
              <a:gd name="connsiteX2" fmla="*/ 3364916 w 4967685"/>
              <a:gd name="connsiteY2" fmla="*/ 1119077 h 2132614"/>
              <a:gd name="connsiteX3" fmla="*/ 4967685 w 4967685"/>
              <a:gd name="connsiteY3" fmla="*/ 1119077 h 2132614"/>
              <a:gd name="connsiteX4" fmla="*/ 4967685 w 4967685"/>
              <a:gd name="connsiteY4" fmla="*/ 2132614 h 2132614"/>
              <a:gd name="connsiteX5" fmla="*/ 0 w 4967685"/>
              <a:gd name="connsiteY5" fmla="*/ 2132614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685" h="2132614">
                <a:moveTo>
                  <a:pt x="0" y="0"/>
                </a:moveTo>
                <a:lnTo>
                  <a:pt x="3364916" y="0"/>
                </a:lnTo>
                <a:lnTo>
                  <a:pt x="3364916" y="1119077"/>
                </a:lnTo>
                <a:lnTo>
                  <a:pt x="4967685" y="1119077"/>
                </a:lnTo>
                <a:lnTo>
                  <a:pt x="4967685" y="2132614"/>
                </a:lnTo>
                <a:lnTo>
                  <a:pt x="0" y="2132614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08000" tIns="108000" rIns="1872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DB6DB5B-6EBB-4E77-8ECE-2DE4424BD6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220971" y="3747502"/>
            <a:ext cx="4970724" cy="2132614"/>
          </a:xfrm>
          <a:custGeom>
            <a:avLst/>
            <a:gdLst>
              <a:gd name="connsiteX0" fmla="*/ 1602767 w 4970724"/>
              <a:gd name="connsiteY0" fmla="*/ 0 h 2132614"/>
              <a:gd name="connsiteX1" fmla="*/ 4970724 w 4970724"/>
              <a:gd name="connsiteY1" fmla="*/ 0 h 2132614"/>
              <a:gd name="connsiteX2" fmla="*/ 4970724 w 4970724"/>
              <a:gd name="connsiteY2" fmla="*/ 2132614 h 2132614"/>
              <a:gd name="connsiteX3" fmla="*/ 0 w 4970724"/>
              <a:gd name="connsiteY3" fmla="*/ 2132614 h 2132614"/>
              <a:gd name="connsiteX4" fmla="*/ 0 w 4970724"/>
              <a:gd name="connsiteY4" fmla="*/ 1119077 h 2132614"/>
              <a:gd name="connsiteX5" fmla="*/ 1602767 w 4970724"/>
              <a:gd name="connsiteY5" fmla="*/ 1119077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724" h="2132614">
                <a:moveTo>
                  <a:pt x="1602767" y="0"/>
                </a:moveTo>
                <a:lnTo>
                  <a:pt x="4970724" y="0"/>
                </a:lnTo>
                <a:lnTo>
                  <a:pt x="4970724" y="2132614"/>
                </a:lnTo>
                <a:lnTo>
                  <a:pt x="0" y="2132614"/>
                </a:lnTo>
                <a:lnTo>
                  <a:pt x="0" y="1119077"/>
                </a:lnTo>
                <a:lnTo>
                  <a:pt x="1602767" y="1119077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872000" tIns="108000" rIns="108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1"/>
          </p:nvPr>
        </p:nvSpPr>
        <p:spPr bwMode="gray">
          <a:xfrm>
            <a:off x="4571176" y="2546022"/>
            <a:ext cx="3049649" cy="21183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08000" tIns="108000" rIns="108000" bIns="108000" anchor="ctr" anchorCtr="1">
            <a:noAutofit/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71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5D8E-E105-4D38-B69D-8599F161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3CAA-F2F3-4847-A7EB-0D0A695C9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02D33-5E15-46DE-B82A-27CDA419F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C778E-1882-4D8B-B286-C4D07F40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64F99-C560-486E-9D14-2A204764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7446E-4198-4B1D-BFD7-2646B750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280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u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003200" y="1720713"/>
            <a:ext cx="4968000" cy="4156211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0032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20800" y="1720713"/>
            <a:ext cx="4968000" cy="4156211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2208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481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Qua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0032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0032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208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2208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0032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03200" y="3741920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62208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220800" y="3741920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926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Quad Boxes BG Dark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1763B05F-830B-4267-AD78-15D92D15E48D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C51904-D930-45AA-AF92-A006847C8BF5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2086F202-0162-4310-A956-FCCC947433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32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E8B6691E-17EA-480D-B598-F314E1A68E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3200" y="1331913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59F2358C-C167-462D-9F76-6D66B9B409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08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B2FCC9C9-35DE-4F3C-A352-30EE65DD5B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20800" y="1331913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EA017BC0-9170-4186-94F7-40E80F981A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32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0383342E-84C2-404C-8D37-45747A1916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3200" y="3741920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8">
            <a:extLst>
              <a:ext uri="{FF2B5EF4-FFF2-40B4-BE49-F238E27FC236}">
                <a16:creationId xmlns:a16="http://schemas.microsoft.com/office/drawing/2014/main" id="{BE27B3E2-E887-473C-8464-38B061F67E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208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4C0C9B8C-19B0-44D7-9F0F-975D45D400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20800" y="3741920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Group 94">
            <a:extLst>
              <a:ext uri="{FF2B5EF4-FFF2-40B4-BE49-F238E27FC236}">
                <a16:creationId xmlns:a16="http://schemas.microsoft.com/office/drawing/2014/main" id="{515E3484-BCAA-40B1-BB3C-53CC82E9F498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003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79D65585-570B-4F7D-B4BC-0F7CFAF52BAF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971550"/>
            <a:ext cx="7061787" cy="49053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860" y="2398601"/>
            <a:ext cx="5252400" cy="2367199"/>
          </a:xfrm>
          <a:noFill/>
        </p:spPr>
        <p:txBody>
          <a:bodyPr lIns="0" tIns="0" rIns="0" bIns="0" anchor="t" anchorCtr="0"/>
          <a:lstStyle>
            <a:lvl1pPr algn="l"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E67C5C-769B-4AEA-A1B7-EFD4A3AA23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9860" y="5046651"/>
            <a:ext cx="5252400" cy="507831"/>
          </a:xfrm>
        </p:spPr>
        <p:txBody>
          <a:bodyPr wrap="square" anchor="b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8B0BD-68A6-4AD8-A640-99B893F063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9860" y="1140069"/>
            <a:ext cx="1082675" cy="812530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660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6" name="Group 94">
            <a:extLst>
              <a:ext uri="{FF2B5EF4-FFF2-40B4-BE49-F238E27FC236}">
                <a16:creationId xmlns:a16="http://schemas.microsoft.com/office/drawing/2014/main" id="{66D1088E-B3BA-41BC-BA5A-FB741E794E08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0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gradFill flip="none" rotWithShape="1">
          <a:gsLst>
            <a:gs pos="0">
              <a:schemeClr val="accent5"/>
            </a:gs>
            <a:gs pos="100000">
              <a:schemeClr val="accent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AF31653-DA95-4567-9106-71E1E49BA627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971550"/>
            <a:ext cx="7061787" cy="4905375"/>
          </a:xfrm>
          <a:prstGeom prst="rect">
            <a:avLst/>
          </a:prstGeom>
          <a:gradFill>
            <a:gsLst>
              <a:gs pos="100000">
                <a:srgbClr val="ACEAFF"/>
              </a:gs>
              <a:gs pos="0">
                <a:schemeClr val="accent4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2925CE2F-8945-49DE-BCC2-8BCACF480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9860" y="5046651"/>
            <a:ext cx="5252400" cy="507831"/>
          </a:xfrm>
        </p:spPr>
        <p:txBody>
          <a:bodyPr wrap="square" anchor="b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>
              <a:defRPr sz="1400"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C346F2F1-AF73-4284-8702-745152AF53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9860" y="1140069"/>
            <a:ext cx="1082675" cy="812530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6600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860" y="2398601"/>
            <a:ext cx="5252400" cy="2367199"/>
          </a:xfrm>
          <a:noFill/>
        </p:spPr>
        <p:txBody>
          <a:bodyPr lIns="0" tIns="0" rIns="0" bIns="0" anchor="t" anchorCtr="0"/>
          <a:lstStyle>
            <a:lvl1pPr algn="l">
              <a:defRPr sz="8000"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pic>
        <p:nvPicPr>
          <p:cNvPr id="6" name="Group 94">
            <a:extLst>
              <a:ext uri="{FF2B5EF4-FFF2-40B4-BE49-F238E27FC236}">
                <a16:creationId xmlns:a16="http://schemas.microsoft.com/office/drawing/2014/main" id="{0D6DF884-32F9-4A2A-9CAD-0C69595B859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22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A87A788-0BF5-4419-BCFC-809F6D2E93AA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971550"/>
            <a:ext cx="7061787" cy="490537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ACEAFF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860" y="2398601"/>
            <a:ext cx="5252400" cy="2367199"/>
          </a:xfrm>
          <a:noFill/>
        </p:spPr>
        <p:txBody>
          <a:bodyPr lIns="0" tIns="0" rIns="0" bIns="0" anchor="t" anchorCtr="0"/>
          <a:lstStyle>
            <a:lvl1pPr algn="l">
              <a:defRPr sz="8000"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5F7723F4-8321-43A3-962F-3DEEE5C6D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9860" y="5046651"/>
            <a:ext cx="5252400" cy="507831"/>
          </a:xfrm>
        </p:spPr>
        <p:txBody>
          <a:bodyPr wrap="square" anchor="b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>
              <a:defRPr sz="1400"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17B18B8B-EB09-48D8-AC31-3A9DFAC0B7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9860" y="1140069"/>
            <a:ext cx="1082675" cy="812530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6600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6" name="Group 94">
            <a:extLst>
              <a:ext uri="{FF2B5EF4-FFF2-40B4-BE49-F238E27FC236}">
                <a16:creationId xmlns:a16="http://schemas.microsoft.com/office/drawing/2014/main" id="{EDDCE4D7-A1C4-407C-AF26-A86B622500A5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9470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dark Gradient">
    <p:bg>
      <p:bgPr>
        <a:gradFill>
          <a:gsLst>
            <a:gs pos="100000">
              <a:schemeClr val="accent1"/>
            </a:gs>
            <a:gs pos="0">
              <a:schemeClr val="accent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1E9CC-2A2B-4C75-8522-60824F3AC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702050"/>
            <a:ext cx="6660000" cy="1843088"/>
          </a:xfrm>
        </p:spPr>
        <p:txBody>
          <a:bodyPr anchor="b"/>
          <a:lstStyle>
            <a:lvl1pPr>
              <a:spcAft>
                <a:spcPts val="1000"/>
              </a:spcAft>
              <a:defRPr sz="900" b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 sz="9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E01CBC1-FC71-43BD-845D-21EEEFA256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012" y="3351965"/>
            <a:ext cx="2411738" cy="119064"/>
          </a:xfrm>
        </p:spPr>
        <p:txBody>
          <a:bodyPr/>
          <a:lstStyle>
            <a:lvl1pPr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3pPr>
            <a:lvl4pPr marL="3456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4pPr>
            <a:lvl5pPr marL="5400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4D5492-D401-42A2-B377-EA27220983D3}"/>
              </a:ext>
            </a:extLst>
          </p:cNvPr>
          <p:cNvGrpSpPr/>
          <p:nvPr userDrawn="1"/>
        </p:nvGrpSpPr>
        <p:grpSpPr>
          <a:xfrm>
            <a:off x="998476" y="2881529"/>
            <a:ext cx="2023200" cy="367957"/>
            <a:chOff x="998476" y="2881529"/>
            <a:chExt cx="2023200" cy="3679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196AFE-0767-4ACF-9869-412F4845EABF}"/>
                </a:ext>
              </a:extLst>
            </p:cNvPr>
            <p:cNvSpPr/>
            <p:nvPr userDrawn="1"/>
          </p:nvSpPr>
          <p:spPr>
            <a:xfrm>
              <a:off x="1441950" y="2918577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42C7C2-E55C-467A-A194-4BA78575F316}"/>
                </a:ext>
              </a:extLst>
            </p:cNvPr>
            <p:cNvSpPr/>
            <p:nvPr userDrawn="1"/>
          </p:nvSpPr>
          <p:spPr>
            <a:xfrm>
              <a:off x="1877844" y="2918577"/>
              <a:ext cx="281156" cy="322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5E1FE7-629E-4892-B2EB-2FDAB3326BE5}"/>
                </a:ext>
              </a:extLst>
            </p:cNvPr>
            <p:cNvSpPr/>
            <p:nvPr userDrawn="1"/>
          </p:nvSpPr>
          <p:spPr>
            <a:xfrm>
              <a:off x="2689276" y="2924173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7E3B322-EB53-4C7E-8968-4B7B3CE2432E}"/>
                </a:ext>
              </a:extLst>
            </p:cNvPr>
            <p:cNvSpPr/>
            <p:nvPr userDrawn="1"/>
          </p:nvSpPr>
          <p:spPr>
            <a:xfrm>
              <a:off x="1025526" y="2924174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3E6F56-5300-4CC2-8B6F-98341C903A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50" y="2881529"/>
              <a:ext cx="360000" cy="360000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5688464F-C48A-4F62-97E1-E717A76F0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336" y="2881529"/>
              <a:ext cx="359648" cy="36000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3DBC0AA5-6153-434E-A0C9-A5D940745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350" y="2889486"/>
              <a:ext cx="360000" cy="360000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809B7D2B-5280-4ED4-B112-B6C654C52E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76" y="2884275"/>
              <a:ext cx="360000" cy="360000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B338E268-56D8-4524-BB26-DA84FEEF86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676" y="2881529"/>
              <a:ext cx="360000" cy="360000"/>
            </a:xfrm>
            <a:prstGeom prst="rect">
              <a:avLst/>
            </a:prstGeom>
          </p:spPr>
        </p:pic>
      </p:grpSp>
      <p:pic>
        <p:nvPicPr>
          <p:cNvPr id="18" name="Group 94">
            <a:extLst>
              <a:ext uri="{FF2B5EF4-FFF2-40B4-BE49-F238E27FC236}">
                <a16:creationId xmlns:a16="http://schemas.microsoft.com/office/drawing/2014/main" id="{2A203907-17F5-4D2E-9835-1E4896D0C22A}"/>
              </a:ext>
            </a:extLst>
          </p:cNvPr>
          <p:cNvPicPr>
            <a:picLocks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31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light gradient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A835BAAE-8387-4EE5-AB59-6FBE19144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702050"/>
            <a:ext cx="6660000" cy="1843088"/>
          </a:xfrm>
        </p:spPr>
        <p:txBody>
          <a:bodyPr anchor="b"/>
          <a:lstStyle>
            <a:lvl1pPr>
              <a:spcAft>
                <a:spcPts val="1000"/>
              </a:spcAft>
              <a:defRPr sz="900" b="0">
                <a:solidFill>
                  <a:schemeClr val="accent2"/>
                </a:solidFill>
              </a:defRPr>
            </a:lvl1pPr>
            <a:lvl2pPr>
              <a:spcAft>
                <a:spcPts val="1000"/>
              </a:spcAft>
              <a:defRPr sz="900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3B40796-98D9-465A-9944-CCD9D00EE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012" y="3351965"/>
            <a:ext cx="2411738" cy="119064"/>
          </a:xfrm>
        </p:spPr>
        <p:txBody>
          <a:bodyPr/>
          <a:lstStyle>
            <a:lvl1pPr>
              <a:buFontTx/>
              <a:buNone/>
              <a:defRPr sz="1200" b="1">
                <a:solidFill>
                  <a:schemeClr val="accent2"/>
                </a:solidFill>
              </a:defRPr>
            </a:lvl1pPr>
            <a:lvl2pPr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3pPr>
            <a:lvl4pPr marL="3456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4pPr>
            <a:lvl5pPr marL="5400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D33E6D-5377-46E3-B1FF-E91C54D03F04}"/>
              </a:ext>
            </a:extLst>
          </p:cNvPr>
          <p:cNvGrpSpPr/>
          <p:nvPr userDrawn="1"/>
        </p:nvGrpSpPr>
        <p:grpSpPr>
          <a:xfrm>
            <a:off x="998476" y="2881529"/>
            <a:ext cx="2023200" cy="367957"/>
            <a:chOff x="998476" y="2881529"/>
            <a:chExt cx="2023200" cy="3679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4461B7-55B7-4469-ADF0-D4A2CB8F5710}"/>
                </a:ext>
              </a:extLst>
            </p:cNvPr>
            <p:cNvSpPr/>
            <p:nvPr userDrawn="1"/>
          </p:nvSpPr>
          <p:spPr>
            <a:xfrm>
              <a:off x="1441950" y="2918577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F734C6-FA66-47AA-9466-88AC05333E29}"/>
                </a:ext>
              </a:extLst>
            </p:cNvPr>
            <p:cNvSpPr/>
            <p:nvPr userDrawn="1"/>
          </p:nvSpPr>
          <p:spPr>
            <a:xfrm>
              <a:off x="1877844" y="2918577"/>
              <a:ext cx="281156" cy="322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928039-DB0D-4F9F-A695-D6F65A328FCD}"/>
                </a:ext>
              </a:extLst>
            </p:cNvPr>
            <p:cNvSpPr/>
            <p:nvPr userDrawn="1"/>
          </p:nvSpPr>
          <p:spPr>
            <a:xfrm>
              <a:off x="2689276" y="2924173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314CEC-778A-45F5-AF53-25973CFF2C6E}"/>
                </a:ext>
              </a:extLst>
            </p:cNvPr>
            <p:cNvSpPr/>
            <p:nvPr userDrawn="1"/>
          </p:nvSpPr>
          <p:spPr>
            <a:xfrm>
              <a:off x="1025526" y="2924174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5A09B0-ADE2-48D6-9500-156D9353A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50" y="2881529"/>
              <a:ext cx="360000" cy="360000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7D51E6DF-03C0-4528-A826-C16F599A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336" y="2881529"/>
              <a:ext cx="359648" cy="360000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B7A09755-6B8F-4E6B-95E4-A3F59CF5D0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350" y="2889486"/>
              <a:ext cx="360000" cy="360000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FF482287-E023-4BA0-BEEC-A27AF495C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76" y="2884275"/>
              <a:ext cx="360000" cy="360000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475EF34B-0D63-4B5C-BF0F-AA0D0D345D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676" y="2881529"/>
              <a:ext cx="360000" cy="360000"/>
            </a:xfrm>
            <a:prstGeom prst="rect">
              <a:avLst/>
            </a:prstGeom>
          </p:spPr>
        </p:pic>
      </p:grpSp>
      <p:pic>
        <p:nvPicPr>
          <p:cNvPr id="17" name="Group 94">
            <a:extLst>
              <a:ext uri="{FF2B5EF4-FFF2-40B4-BE49-F238E27FC236}">
                <a16:creationId xmlns:a16="http://schemas.microsoft.com/office/drawing/2014/main" id="{56778B2F-E01D-4CDE-AEC5-94D76FB2B5BC}"/>
              </a:ext>
            </a:extLst>
          </p:cNvPr>
          <p:cNvPicPr>
            <a:picLocks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953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5724-C137-47F3-B441-6C1B9714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CC0FFF-EDF5-49D0-8C1F-A5D5BA3335B9}"/>
              </a:ext>
            </a:extLst>
          </p:cNvPr>
          <p:cNvSpPr/>
          <p:nvPr userDrawn="1"/>
        </p:nvSpPr>
        <p:spPr>
          <a:xfrm>
            <a:off x="998351" y="2246533"/>
            <a:ext cx="839614" cy="411225"/>
          </a:xfrm>
          <a:prstGeom prst="rect">
            <a:avLst/>
          </a:prstGeom>
          <a:solidFill>
            <a:srgbClr val="1E4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30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73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226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1F4118-D01B-40DD-940F-068338DB15A5}"/>
              </a:ext>
            </a:extLst>
          </p:cNvPr>
          <p:cNvSpPr/>
          <p:nvPr userDrawn="1"/>
        </p:nvSpPr>
        <p:spPr>
          <a:xfrm>
            <a:off x="998351" y="1731971"/>
            <a:ext cx="839614" cy="411225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51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141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7C791-7BB0-4AC9-BDE9-68939F34221B}"/>
              </a:ext>
            </a:extLst>
          </p:cNvPr>
          <p:cNvSpPr/>
          <p:nvPr userDrawn="1"/>
        </p:nvSpPr>
        <p:spPr>
          <a:xfrm>
            <a:off x="998351" y="2761094"/>
            <a:ext cx="839614" cy="411225"/>
          </a:xfrm>
          <a:prstGeom prst="rect">
            <a:avLst/>
          </a:prstGeom>
          <a:solidFill>
            <a:srgbClr val="0C2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12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35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693543-F502-48B0-9E65-053408E60BF0}"/>
              </a:ext>
            </a:extLst>
          </p:cNvPr>
          <p:cNvSpPr/>
          <p:nvPr userDrawn="1"/>
        </p:nvSpPr>
        <p:spPr>
          <a:xfrm>
            <a:off x="998351" y="3275656"/>
            <a:ext cx="839614" cy="411225"/>
          </a:xfrm>
          <a:prstGeom prst="rect">
            <a:avLst/>
          </a:prstGeom>
          <a:solidFill>
            <a:srgbClr val="AC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ysClr val="windowText" lastClr="000000"/>
                </a:solidFill>
              </a:rPr>
              <a:t>172</a:t>
            </a:r>
          </a:p>
          <a:p>
            <a:pPr algn="ctr"/>
            <a:r>
              <a:rPr lang="en-GB" sz="800" dirty="0">
                <a:solidFill>
                  <a:sysClr val="windowText" lastClr="000000"/>
                </a:solidFill>
              </a:rPr>
              <a:t>234</a:t>
            </a:r>
          </a:p>
          <a:p>
            <a:pPr algn="ctr"/>
            <a:r>
              <a:rPr lang="en-GB" sz="800" dirty="0">
                <a:solidFill>
                  <a:sysClr val="windowText" lastClr="000000"/>
                </a:solidFill>
              </a:rPr>
              <a:t>255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97B22-3CA8-4621-8A3B-B9D2E3D07988}"/>
              </a:ext>
            </a:extLst>
          </p:cNvPr>
          <p:cNvSpPr txBox="1"/>
          <p:nvPr userDrawn="1"/>
        </p:nvSpPr>
        <p:spPr>
          <a:xfrm>
            <a:off x="983882" y="1330325"/>
            <a:ext cx="1364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 b="1" dirty="0">
                <a:solidFill>
                  <a:sysClr val="windowText" lastClr="000000"/>
                </a:solidFill>
              </a:rPr>
              <a:t>Primary Colors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07E492-5EF0-4085-AA14-90D280B1DF69}"/>
              </a:ext>
            </a:extLst>
          </p:cNvPr>
          <p:cNvSpPr txBox="1"/>
          <p:nvPr userDrawn="1"/>
        </p:nvSpPr>
        <p:spPr>
          <a:xfrm>
            <a:off x="1921682" y="2852903"/>
            <a:ext cx="1253995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Spectrum Blue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8A2D81-3A9C-47D3-8174-874F601607DC}"/>
              </a:ext>
            </a:extLst>
          </p:cNvPr>
          <p:cNvSpPr txBox="1"/>
          <p:nvPr userDrawn="1"/>
        </p:nvSpPr>
        <p:spPr>
          <a:xfrm>
            <a:off x="1921682" y="1830789"/>
            <a:ext cx="1253995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KPMG blue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791116-D184-4C43-9C1C-30181CDF0E84}"/>
              </a:ext>
            </a:extLst>
          </p:cNvPr>
          <p:cNvSpPr txBox="1"/>
          <p:nvPr userDrawn="1"/>
        </p:nvSpPr>
        <p:spPr>
          <a:xfrm>
            <a:off x="1921682" y="3363960"/>
            <a:ext cx="1253995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Light Blue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B15E2D-58A0-4506-8A15-E27C173174FA}"/>
              </a:ext>
            </a:extLst>
          </p:cNvPr>
          <p:cNvGrpSpPr/>
          <p:nvPr userDrawn="1"/>
        </p:nvGrpSpPr>
        <p:grpSpPr>
          <a:xfrm>
            <a:off x="2999643" y="1731971"/>
            <a:ext cx="2177326" cy="411225"/>
            <a:chOff x="2992848" y="1717717"/>
            <a:chExt cx="2177326" cy="411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309040-9C95-48FE-AA99-4757E8328519}"/>
                </a:ext>
              </a:extLst>
            </p:cNvPr>
            <p:cNvSpPr/>
            <p:nvPr userDrawn="1"/>
          </p:nvSpPr>
          <p:spPr>
            <a:xfrm>
              <a:off x="2992848" y="1717717"/>
              <a:ext cx="839614" cy="411225"/>
            </a:xfrm>
            <a:prstGeom prst="rect">
              <a:avLst/>
            </a:prstGeom>
            <a:solidFill>
              <a:srgbClr val="76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ysClr val="windowText" lastClr="000000"/>
                  </a:solidFill>
                </a:rPr>
                <a:t>118</a:t>
              </a:r>
            </a:p>
            <a:p>
              <a:pPr algn="ctr"/>
              <a:r>
                <a:rPr lang="en-GB" sz="800" dirty="0">
                  <a:solidFill>
                    <a:sysClr val="windowText" lastClr="000000"/>
                  </a:solidFill>
                </a:rPr>
                <a:t>210</a:t>
              </a:r>
            </a:p>
            <a:p>
              <a:pPr algn="ctr"/>
              <a:r>
                <a:rPr lang="en-GB" sz="800" dirty="0">
                  <a:solidFill>
                    <a:sysClr val="windowText" lastClr="000000"/>
                  </a:solidFill>
                </a:rPr>
                <a:t>255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430D78-5EDB-481E-BB6D-67D8689BCE11}"/>
                </a:ext>
              </a:extLst>
            </p:cNvPr>
            <p:cNvSpPr txBox="1"/>
            <p:nvPr userDrawn="1"/>
          </p:nvSpPr>
          <p:spPr>
            <a:xfrm>
              <a:off x="3916179" y="1802518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Blue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42EE987-0425-4CD8-B75D-E3E8F8C2096D}"/>
              </a:ext>
            </a:extLst>
          </p:cNvPr>
          <p:cNvSpPr txBox="1"/>
          <p:nvPr userDrawn="1"/>
        </p:nvSpPr>
        <p:spPr>
          <a:xfrm>
            <a:off x="1921682" y="2341846"/>
            <a:ext cx="1253995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Cobalt Blue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56161F-C4E7-4F32-B00D-D64EBA9D34CA}"/>
              </a:ext>
            </a:extLst>
          </p:cNvPr>
          <p:cNvGrpSpPr/>
          <p:nvPr userDrawn="1"/>
        </p:nvGrpSpPr>
        <p:grpSpPr>
          <a:xfrm>
            <a:off x="998351" y="3783824"/>
            <a:ext cx="2177326" cy="1433953"/>
            <a:chOff x="998351" y="4298384"/>
            <a:chExt cx="2177326" cy="1433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53D312-00EF-44B5-9D91-290BE0E19654}"/>
                </a:ext>
              </a:extLst>
            </p:cNvPr>
            <p:cNvSpPr/>
            <p:nvPr userDrawn="1"/>
          </p:nvSpPr>
          <p:spPr>
            <a:xfrm>
              <a:off x="998351" y="4298384"/>
              <a:ext cx="839614" cy="411225"/>
            </a:xfrm>
            <a:prstGeom prst="rect">
              <a:avLst/>
            </a:prstGeom>
            <a:solidFill>
              <a:srgbClr val="00B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184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245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D98991-520C-4FD6-8B23-8732995E56B1}"/>
                </a:ext>
              </a:extLst>
            </p:cNvPr>
            <p:cNvSpPr/>
            <p:nvPr userDrawn="1"/>
          </p:nvSpPr>
          <p:spPr>
            <a:xfrm>
              <a:off x="998351" y="4812944"/>
              <a:ext cx="839614" cy="411225"/>
            </a:xfrm>
            <a:prstGeom prst="rect">
              <a:avLst/>
            </a:prstGeom>
            <a:solidFill>
              <a:srgbClr val="721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114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19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234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A38B4C-5B80-413E-B283-1F1ADBFD09CD}"/>
                </a:ext>
              </a:extLst>
            </p:cNvPr>
            <p:cNvSpPr/>
            <p:nvPr userDrawn="1"/>
          </p:nvSpPr>
          <p:spPr>
            <a:xfrm>
              <a:off x="998351" y="5321112"/>
              <a:ext cx="839614" cy="411225"/>
            </a:xfrm>
            <a:prstGeom prst="rect">
              <a:avLst/>
            </a:prstGeom>
            <a:solidFill>
              <a:srgbClr val="FD3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253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52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156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B01B4DF-404A-4544-B313-2720FCBDD0B4}"/>
                </a:ext>
              </a:extLst>
            </p:cNvPr>
            <p:cNvSpPr txBox="1"/>
            <p:nvPr userDrawn="1"/>
          </p:nvSpPr>
          <p:spPr>
            <a:xfrm>
              <a:off x="1921682" y="4386074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Pacific Blue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6DFA940-4699-43CF-A21A-AE4227704697}"/>
                </a:ext>
              </a:extLst>
            </p:cNvPr>
            <p:cNvSpPr txBox="1"/>
            <p:nvPr userDrawn="1"/>
          </p:nvSpPr>
          <p:spPr>
            <a:xfrm>
              <a:off x="1921682" y="4897131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Purple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9A40265-6498-4E16-877D-6BC9A8CE7DCA}"/>
                </a:ext>
              </a:extLst>
            </p:cNvPr>
            <p:cNvSpPr txBox="1"/>
            <p:nvPr userDrawn="1"/>
          </p:nvSpPr>
          <p:spPr>
            <a:xfrm>
              <a:off x="1921682" y="5408191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Pink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231EB6-12A0-47AA-88B0-D248845383EA}"/>
              </a:ext>
            </a:extLst>
          </p:cNvPr>
          <p:cNvSpPr txBox="1"/>
          <p:nvPr userDrawn="1"/>
        </p:nvSpPr>
        <p:spPr>
          <a:xfrm>
            <a:off x="2992848" y="1330325"/>
            <a:ext cx="19463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 b="1" dirty="0">
                <a:solidFill>
                  <a:sysClr val="windowText" lastClr="000000"/>
                </a:solidFill>
              </a:rPr>
              <a:t>Accent Colors for Infographics and charts only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6D9AD-8E94-4A62-B92C-C973F5486E37}"/>
              </a:ext>
            </a:extLst>
          </p:cNvPr>
          <p:cNvSpPr/>
          <p:nvPr userDrawn="1"/>
        </p:nvSpPr>
        <p:spPr>
          <a:xfrm>
            <a:off x="2999643" y="2240139"/>
            <a:ext cx="839614" cy="411225"/>
          </a:xfrm>
          <a:prstGeom prst="rect">
            <a:avLst/>
          </a:prstGeom>
          <a:solidFill>
            <a:srgbClr val="510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81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188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377AFC-4BDC-44AC-80A6-06A9503B868A}"/>
              </a:ext>
            </a:extLst>
          </p:cNvPr>
          <p:cNvSpPr/>
          <p:nvPr userDrawn="1"/>
        </p:nvSpPr>
        <p:spPr>
          <a:xfrm>
            <a:off x="2999643" y="2754701"/>
            <a:ext cx="839614" cy="411225"/>
          </a:xfrm>
          <a:prstGeom prst="rect">
            <a:avLst/>
          </a:prstGeom>
          <a:solidFill>
            <a:srgbClr val="B49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180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151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255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B8F1FC7-CA8A-485A-9440-4EA69DF44F1B}"/>
              </a:ext>
            </a:extLst>
          </p:cNvPr>
          <p:cNvSpPr/>
          <p:nvPr userDrawn="1"/>
        </p:nvSpPr>
        <p:spPr>
          <a:xfrm>
            <a:off x="2999643" y="3269262"/>
            <a:ext cx="839614" cy="411225"/>
          </a:xfrm>
          <a:prstGeom prst="rect">
            <a:avLst/>
          </a:prstGeom>
          <a:solidFill>
            <a:srgbClr val="AB0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171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130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4DC1F0-F2DB-41DC-B843-C645575C978D}"/>
              </a:ext>
            </a:extLst>
          </p:cNvPr>
          <p:cNvSpPr/>
          <p:nvPr userDrawn="1"/>
        </p:nvSpPr>
        <p:spPr>
          <a:xfrm>
            <a:off x="2999643" y="3783824"/>
            <a:ext cx="839614" cy="411225"/>
          </a:xfrm>
          <a:prstGeom prst="rect">
            <a:avLst/>
          </a:prstGeom>
          <a:solidFill>
            <a:srgbClr val="FFA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ysClr val="windowText" lastClr="000000"/>
                </a:solidFill>
              </a:rPr>
              <a:t>255</a:t>
            </a:r>
          </a:p>
          <a:p>
            <a:pPr algn="ctr"/>
            <a:r>
              <a:rPr lang="en-GB" sz="800" dirty="0">
                <a:solidFill>
                  <a:sysClr val="windowText" lastClr="000000"/>
                </a:solidFill>
              </a:rPr>
              <a:t>163</a:t>
            </a:r>
          </a:p>
          <a:p>
            <a:pPr algn="ctr"/>
            <a:r>
              <a:rPr lang="en-GB" sz="800" dirty="0">
                <a:solidFill>
                  <a:sysClr val="windowText" lastClr="000000"/>
                </a:solidFill>
              </a:rPr>
              <a:t>218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FDCCC15-7DDA-4C27-A66A-86FEF3CE0FDB}"/>
              </a:ext>
            </a:extLst>
          </p:cNvPr>
          <p:cNvSpPr/>
          <p:nvPr userDrawn="1"/>
        </p:nvSpPr>
        <p:spPr>
          <a:xfrm>
            <a:off x="2999643" y="4298384"/>
            <a:ext cx="839614" cy="411225"/>
          </a:xfrm>
          <a:prstGeom prst="rect">
            <a:avLst/>
          </a:prstGeom>
          <a:solidFill>
            <a:srgbClr val="098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9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142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6A7B705-A81A-45EE-B7F8-A08C39775723}"/>
              </a:ext>
            </a:extLst>
          </p:cNvPr>
          <p:cNvSpPr/>
          <p:nvPr userDrawn="1"/>
        </p:nvSpPr>
        <p:spPr>
          <a:xfrm>
            <a:off x="2999643" y="4806552"/>
            <a:ext cx="839614" cy="411225"/>
          </a:xfrm>
          <a:prstGeom prst="rect">
            <a:avLst/>
          </a:prstGeom>
          <a:solidFill>
            <a:srgbClr val="00C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192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174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0C56EF7-AC83-449B-8CC3-F1D314081B92}"/>
              </a:ext>
            </a:extLst>
          </p:cNvPr>
          <p:cNvSpPr/>
          <p:nvPr userDrawn="1"/>
        </p:nvSpPr>
        <p:spPr>
          <a:xfrm>
            <a:off x="2999643" y="5321112"/>
            <a:ext cx="839614" cy="411225"/>
          </a:xfrm>
          <a:prstGeom prst="rect">
            <a:avLst/>
          </a:prstGeom>
          <a:solidFill>
            <a:srgbClr val="63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accent3"/>
                </a:solidFill>
              </a:rPr>
              <a:t>99</a:t>
            </a:r>
          </a:p>
          <a:p>
            <a:pPr algn="ctr"/>
            <a:r>
              <a:rPr lang="en-GB" sz="800" dirty="0">
                <a:solidFill>
                  <a:schemeClr val="accent3"/>
                </a:solidFill>
              </a:rPr>
              <a:t>235</a:t>
            </a:r>
          </a:p>
          <a:p>
            <a:pPr algn="ctr"/>
            <a:r>
              <a:rPr lang="en-GB" sz="800" dirty="0">
                <a:solidFill>
                  <a:schemeClr val="accent3"/>
                </a:solidFill>
              </a:rPr>
              <a:t>218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4556660-1591-47B1-B18E-F2FCE5FDCA50}"/>
              </a:ext>
            </a:extLst>
          </p:cNvPr>
          <p:cNvGrpSpPr/>
          <p:nvPr userDrawn="1"/>
        </p:nvGrpSpPr>
        <p:grpSpPr>
          <a:xfrm>
            <a:off x="3971416" y="2338957"/>
            <a:ext cx="1253995" cy="3303408"/>
            <a:chOff x="2169429" y="1756308"/>
            <a:chExt cx="2286000" cy="330340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1242448-F6EA-445E-86F6-56F1F6B8DCA0}"/>
                </a:ext>
              </a:extLst>
            </p:cNvPr>
            <p:cNvSpPr txBox="1"/>
            <p:nvPr userDrawn="1"/>
          </p:nvSpPr>
          <p:spPr>
            <a:xfrm>
              <a:off x="2169429" y="2778422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Dark Pink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9F2D96E-0391-44D3-9D85-C49CD2682224}"/>
                </a:ext>
              </a:extLst>
            </p:cNvPr>
            <p:cNvSpPr txBox="1"/>
            <p:nvPr userDrawn="1"/>
          </p:nvSpPr>
          <p:spPr>
            <a:xfrm>
              <a:off x="2169429" y="1756308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Dark Purple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12A9094-C141-4137-91C8-07CDF0270449}"/>
                </a:ext>
              </a:extLst>
            </p:cNvPr>
            <p:cNvSpPr txBox="1"/>
            <p:nvPr userDrawn="1"/>
          </p:nvSpPr>
          <p:spPr>
            <a:xfrm>
              <a:off x="2169429" y="3289479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Light Pink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455B7B5-73DE-46AF-B400-88997B50AD80}"/>
                </a:ext>
              </a:extLst>
            </p:cNvPr>
            <p:cNvSpPr txBox="1"/>
            <p:nvPr userDrawn="1"/>
          </p:nvSpPr>
          <p:spPr>
            <a:xfrm>
              <a:off x="2169429" y="3800536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Dark Green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B4C4881-6213-41A5-AC03-CCE78498A9AE}"/>
                </a:ext>
              </a:extLst>
            </p:cNvPr>
            <p:cNvSpPr txBox="1"/>
            <p:nvPr userDrawn="1"/>
          </p:nvSpPr>
          <p:spPr>
            <a:xfrm>
              <a:off x="2169429" y="2267365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Light Purple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40387EA-5FDE-4F6F-BAF2-604549CCD0F0}"/>
                </a:ext>
              </a:extLst>
            </p:cNvPr>
            <p:cNvSpPr txBox="1"/>
            <p:nvPr userDrawn="1"/>
          </p:nvSpPr>
          <p:spPr>
            <a:xfrm>
              <a:off x="2169429" y="4311593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Green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92671DE-F6BD-48CB-B11C-208DD1F1CCB3}"/>
                </a:ext>
              </a:extLst>
            </p:cNvPr>
            <p:cNvSpPr txBox="1"/>
            <p:nvPr userDrawn="1"/>
          </p:nvSpPr>
          <p:spPr>
            <a:xfrm>
              <a:off x="2169429" y="4822650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 dirty="0"/>
                <a:t>Light Green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35C7B945-9627-4D94-B008-C987FEA96972}"/>
              </a:ext>
            </a:extLst>
          </p:cNvPr>
          <p:cNvSpPr/>
          <p:nvPr userDrawn="1"/>
        </p:nvSpPr>
        <p:spPr>
          <a:xfrm>
            <a:off x="5232206" y="1731971"/>
            <a:ext cx="839614" cy="41122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51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51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51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EB1F170-4966-4AAF-ABAA-3D2A0369F7FA}"/>
              </a:ext>
            </a:extLst>
          </p:cNvPr>
          <p:cNvSpPr/>
          <p:nvPr userDrawn="1"/>
        </p:nvSpPr>
        <p:spPr>
          <a:xfrm>
            <a:off x="5232206" y="2246533"/>
            <a:ext cx="839614" cy="411225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102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102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102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102</a:t>
            </a:r>
          </a:p>
          <a:p>
            <a:pPr algn="ctr"/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033C2B2-E4D1-4420-8509-EC1E2C80321F}"/>
              </a:ext>
            </a:extLst>
          </p:cNvPr>
          <p:cNvSpPr txBox="1"/>
          <p:nvPr userDrawn="1"/>
        </p:nvSpPr>
        <p:spPr>
          <a:xfrm>
            <a:off x="5225411" y="1330325"/>
            <a:ext cx="15452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 b="1" dirty="0">
                <a:solidFill>
                  <a:sysClr val="windowText" lastClr="000000"/>
                </a:solidFill>
              </a:rPr>
              <a:t>Neutrals for Infographics and charts only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BFC6FF0-9D30-4829-A667-26B9E6467077}"/>
              </a:ext>
            </a:extLst>
          </p:cNvPr>
          <p:cNvSpPr/>
          <p:nvPr userDrawn="1"/>
        </p:nvSpPr>
        <p:spPr>
          <a:xfrm>
            <a:off x="5232206" y="2761094"/>
            <a:ext cx="839614" cy="411225"/>
          </a:xfrm>
          <a:prstGeom prst="rect">
            <a:avLst/>
          </a:prstGeom>
          <a:solidFill>
            <a:srgbClr val="989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152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152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152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40F7A4-A491-46D0-AC78-F38FB368D987}"/>
              </a:ext>
            </a:extLst>
          </p:cNvPr>
          <p:cNvSpPr/>
          <p:nvPr userDrawn="1"/>
        </p:nvSpPr>
        <p:spPr>
          <a:xfrm>
            <a:off x="5232206" y="3275656"/>
            <a:ext cx="839614" cy="411225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ysClr val="windowText" lastClr="000000"/>
                </a:solidFill>
              </a:rPr>
              <a:t>178</a:t>
            </a:r>
          </a:p>
          <a:p>
            <a:pPr algn="ctr"/>
            <a:r>
              <a:rPr lang="en-GB" sz="800" dirty="0">
                <a:solidFill>
                  <a:sysClr val="windowText" lastClr="000000"/>
                </a:solidFill>
              </a:rPr>
              <a:t>178</a:t>
            </a:r>
          </a:p>
          <a:p>
            <a:pPr algn="ctr"/>
            <a:r>
              <a:rPr lang="en-GB" sz="800" dirty="0">
                <a:solidFill>
                  <a:sysClr val="windowText" lastClr="000000"/>
                </a:solidFill>
              </a:rPr>
              <a:t>178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22CE48C-CD62-438B-AF1B-E80398CE41CF}"/>
              </a:ext>
            </a:extLst>
          </p:cNvPr>
          <p:cNvSpPr/>
          <p:nvPr userDrawn="1"/>
        </p:nvSpPr>
        <p:spPr>
          <a:xfrm>
            <a:off x="5232206" y="3790216"/>
            <a:ext cx="839614" cy="41122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229</a:t>
            </a:r>
          </a:p>
          <a:p>
            <a:pPr algn="ctr"/>
            <a:r>
              <a:rPr lang="en-GB" sz="800" dirty="0">
                <a:solidFill>
                  <a:schemeClr val="tx1"/>
                </a:solidFill>
              </a:rPr>
              <a:t>229</a:t>
            </a:r>
          </a:p>
          <a:p>
            <a:pPr algn="ctr"/>
            <a:r>
              <a:rPr lang="en-GB" sz="800" dirty="0">
                <a:solidFill>
                  <a:schemeClr val="tx1"/>
                </a:solidFill>
              </a:rPr>
              <a:t>229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FA814C9-BD96-4348-B664-2AD4A5DAAB12}"/>
              </a:ext>
            </a:extLst>
          </p:cNvPr>
          <p:cNvSpPr txBox="1"/>
          <p:nvPr userDrawn="1"/>
        </p:nvSpPr>
        <p:spPr>
          <a:xfrm>
            <a:off x="6203980" y="2852903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Grey 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38E8C09-0782-4E70-887B-080A8FC240A9}"/>
              </a:ext>
            </a:extLst>
          </p:cNvPr>
          <p:cNvSpPr txBox="1"/>
          <p:nvPr userDrawn="1"/>
        </p:nvSpPr>
        <p:spPr>
          <a:xfrm>
            <a:off x="6203980" y="1830789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Grey 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C3E17E9-EAB5-401D-99B5-E01BBCBAAE59}"/>
              </a:ext>
            </a:extLst>
          </p:cNvPr>
          <p:cNvSpPr txBox="1"/>
          <p:nvPr userDrawn="1"/>
        </p:nvSpPr>
        <p:spPr>
          <a:xfrm>
            <a:off x="6203980" y="3363960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Grey 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A95C41B-9591-4042-8AC0-03DBDA91FD18}"/>
              </a:ext>
            </a:extLst>
          </p:cNvPr>
          <p:cNvSpPr txBox="1"/>
          <p:nvPr userDrawn="1"/>
        </p:nvSpPr>
        <p:spPr>
          <a:xfrm>
            <a:off x="6203980" y="3875017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Grey 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924189F-5F86-46B9-810F-1AF60243011B}"/>
              </a:ext>
            </a:extLst>
          </p:cNvPr>
          <p:cNvSpPr txBox="1"/>
          <p:nvPr userDrawn="1"/>
        </p:nvSpPr>
        <p:spPr>
          <a:xfrm>
            <a:off x="6203980" y="2341846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Grey 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CB48A6-B340-401D-8994-A0E53291AC9B}"/>
              </a:ext>
            </a:extLst>
          </p:cNvPr>
          <p:cNvSpPr/>
          <p:nvPr userDrawn="1"/>
        </p:nvSpPr>
        <p:spPr>
          <a:xfrm>
            <a:off x="7170486" y="2670083"/>
            <a:ext cx="839614" cy="41122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F71474-A782-4BB1-8B9F-8DCCEAF88E0C}"/>
              </a:ext>
            </a:extLst>
          </p:cNvPr>
          <p:cNvSpPr/>
          <p:nvPr userDrawn="1"/>
        </p:nvSpPr>
        <p:spPr>
          <a:xfrm>
            <a:off x="9170077" y="2670083"/>
            <a:ext cx="839614" cy="411225"/>
          </a:xfrm>
          <a:prstGeom prst="rect">
            <a:avLst/>
          </a:prstGeom>
          <a:gradFill>
            <a:gsLst>
              <a:gs pos="100000">
                <a:srgbClr val="ACEAFF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102BFCC-8EF9-4273-ADB0-A655CD827F66}"/>
              </a:ext>
            </a:extLst>
          </p:cNvPr>
          <p:cNvSpPr txBox="1"/>
          <p:nvPr userDrawn="1"/>
        </p:nvSpPr>
        <p:spPr>
          <a:xfrm>
            <a:off x="8028290" y="2757773"/>
            <a:ext cx="1568421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Purple/</a:t>
            </a:r>
            <a:br>
              <a:rPr lang="en-GB" sz="1000" dirty="0"/>
            </a:br>
            <a:r>
              <a:rPr lang="en-GB" sz="1000" dirty="0"/>
              <a:t>Cobalt gradient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8D802-07C6-434C-B36C-582D2F2FAF7C}"/>
              </a:ext>
            </a:extLst>
          </p:cNvPr>
          <p:cNvSpPr txBox="1"/>
          <p:nvPr userDrawn="1"/>
        </p:nvSpPr>
        <p:spPr>
          <a:xfrm>
            <a:off x="10100206" y="2869887"/>
            <a:ext cx="1709098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Pacific/</a:t>
            </a:r>
            <a:br>
              <a:rPr lang="en-GB" sz="1000" dirty="0"/>
            </a:br>
            <a:r>
              <a:rPr lang="en-GB" sz="1000" dirty="0"/>
              <a:t>Light Blue gradient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56630A0-1CC3-4558-99F3-72A9846C3FA4}"/>
              </a:ext>
            </a:extLst>
          </p:cNvPr>
          <p:cNvSpPr txBox="1"/>
          <p:nvPr userDrawn="1"/>
        </p:nvSpPr>
        <p:spPr>
          <a:xfrm>
            <a:off x="7146554" y="1298952"/>
            <a:ext cx="4047046" cy="1269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000" b="1" dirty="0">
                <a:solidFill>
                  <a:sysClr val="windowText" lastClr="000000"/>
                </a:solidFill>
              </a:rPr>
              <a:t>Gradients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ysClr val="windowText" lastClr="000000"/>
                </a:solidFill>
              </a:rPr>
              <a:t>The colors are applied at both ends of the gradient, at 0% and 100% locations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ysClr val="windowText" lastClr="000000"/>
                </a:solidFill>
              </a:rPr>
              <a:t>The mid-point is at 50%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ysClr val="windowText" lastClr="000000"/>
                </a:solidFill>
              </a:rPr>
              <a:t>The gradients are used at a 0º angle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ysClr val="windowText" lastClr="000000"/>
                </a:solidFill>
              </a:rPr>
              <a:t>Use the linear gradient, never radial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ysClr val="windowText" lastClr="000000"/>
                </a:solidFill>
              </a:rPr>
              <a:t>Do not create new gradients; use only the gradients shown here</a:t>
            </a:r>
            <a:endParaRPr lang="en-US" sz="1000" b="0" dirty="0">
              <a:solidFill>
                <a:sysClr val="windowText" lastClr="00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5AAA1F-BD76-48F7-8C50-6E5979B9537B}"/>
              </a:ext>
            </a:extLst>
          </p:cNvPr>
          <p:cNvSpPr>
            <a:spLocks/>
          </p:cNvSpPr>
          <p:nvPr userDrawn="1"/>
        </p:nvSpPr>
        <p:spPr>
          <a:xfrm>
            <a:off x="5225411" y="4304594"/>
            <a:ext cx="839614" cy="411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255</a:t>
            </a:r>
          </a:p>
          <a:p>
            <a:pPr algn="ctr"/>
            <a:r>
              <a:rPr lang="en-GB" sz="800" dirty="0">
                <a:solidFill>
                  <a:schemeClr val="tx1"/>
                </a:solidFill>
              </a:rPr>
              <a:t>255</a:t>
            </a:r>
          </a:p>
          <a:p>
            <a:pPr algn="ctr"/>
            <a:r>
              <a:rPr lang="en-GB" sz="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5E89C-C25F-4DDF-BA6F-8600323267FE}"/>
              </a:ext>
            </a:extLst>
          </p:cNvPr>
          <p:cNvSpPr txBox="1"/>
          <p:nvPr userDrawn="1"/>
        </p:nvSpPr>
        <p:spPr>
          <a:xfrm>
            <a:off x="6197185" y="4389395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 dirty="0"/>
              <a:t>White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7E9F40-D028-425F-96B1-C73C59C9C8EF}"/>
              </a:ext>
            </a:extLst>
          </p:cNvPr>
          <p:cNvSpPr txBox="1"/>
          <p:nvPr userDrawn="1"/>
        </p:nvSpPr>
        <p:spPr>
          <a:xfrm>
            <a:off x="7146554" y="3336981"/>
            <a:ext cx="119423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1000" b="1" dirty="0">
                <a:solidFill>
                  <a:sysClr val="windowText" lastClr="000000"/>
                </a:solidFill>
              </a:rPr>
              <a:t>Traffic Light Palette</a:t>
            </a:r>
            <a:endParaRPr lang="en-US" sz="1000" b="0" dirty="0">
              <a:solidFill>
                <a:sysClr val="windowText" lastClr="00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2E77BBC-829E-4B5B-9C1B-B9C1344A811F}"/>
              </a:ext>
            </a:extLst>
          </p:cNvPr>
          <p:cNvSpPr>
            <a:spLocks/>
          </p:cNvSpPr>
          <p:nvPr userDrawn="1"/>
        </p:nvSpPr>
        <p:spPr>
          <a:xfrm>
            <a:off x="9353776" y="3589581"/>
            <a:ext cx="839614" cy="411225"/>
          </a:xfrm>
          <a:prstGeom prst="rect">
            <a:avLst/>
          </a:prstGeom>
          <a:solidFill>
            <a:srgbClr val="269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38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153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6053ADE-6CEF-4806-8C0F-B8BEED546A81}"/>
              </a:ext>
            </a:extLst>
          </p:cNvPr>
          <p:cNvSpPr>
            <a:spLocks/>
          </p:cNvSpPr>
          <p:nvPr userDrawn="1"/>
        </p:nvSpPr>
        <p:spPr>
          <a:xfrm>
            <a:off x="8262131" y="3589581"/>
            <a:ext cx="839614" cy="411225"/>
          </a:xfrm>
          <a:prstGeom prst="rect">
            <a:avLst/>
          </a:prstGeom>
          <a:solidFill>
            <a:srgbClr val="F1C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241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196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77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FEC18AD-6921-4293-966A-F31741528B23}"/>
              </a:ext>
            </a:extLst>
          </p:cNvPr>
          <p:cNvSpPr>
            <a:spLocks/>
          </p:cNvSpPr>
          <p:nvPr userDrawn="1"/>
        </p:nvSpPr>
        <p:spPr>
          <a:xfrm>
            <a:off x="7170486" y="3589581"/>
            <a:ext cx="839614" cy="411225"/>
          </a:xfrm>
          <a:prstGeom prst="rect">
            <a:avLst/>
          </a:prstGeom>
          <a:solidFill>
            <a:srgbClr val="ED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237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33</a:t>
            </a:r>
          </a:p>
          <a:p>
            <a:pPr algn="ctr"/>
            <a:r>
              <a:rPr lang="en-GB" sz="8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3C657F-FD1E-40E0-B00F-F92EC3693861}"/>
              </a:ext>
            </a:extLst>
          </p:cNvPr>
          <p:cNvSpPr txBox="1"/>
          <p:nvPr userDrawn="1"/>
        </p:nvSpPr>
        <p:spPr>
          <a:xfrm>
            <a:off x="7146553" y="4285684"/>
            <a:ext cx="4159622" cy="6263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1000" b="1" dirty="0">
                <a:solidFill>
                  <a:sysClr val="windowText" lastClr="000000"/>
                </a:solidFill>
              </a:rPr>
              <a:t>Potential chart color order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0" dirty="0">
                <a:solidFill>
                  <a:sysClr val="windowText" lastClr="000000"/>
                </a:solidFill>
              </a:rPr>
              <a:t>Prioritize our blues, but they don’t have to be used all at once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0" dirty="0">
                <a:solidFill>
                  <a:sysClr val="windowText" lastClr="000000"/>
                </a:solidFill>
              </a:rPr>
              <a:t>Mix light, mid and dark tones within data sets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87E5F4-3A2B-41F8-A4AA-BA7FFC573394}"/>
              </a:ext>
            </a:extLst>
          </p:cNvPr>
          <p:cNvCxnSpPr/>
          <p:nvPr userDrawn="1"/>
        </p:nvCxnSpPr>
        <p:spPr>
          <a:xfrm>
            <a:off x="7170486" y="3242602"/>
            <a:ext cx="402311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8639F51-9F8C-4D36-8737-7A3DAC84F1DA}"/>
              </a:ext>
            </a:extLst>
          </p:cNvPr>
          <p:cNvCxnSpPr/>
          <p:nvPr userDrawn="1"/>
        </p:nvCxnSpPr>
        <p:spPr>
          <a:xfrm>
            <a:off x="7170486" y="4176642"/>
            <a:ext cx="402311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8890E6-18C7-479B-B73B-0C731D264307}"/>
              </a:ext>
            </a:extLst>
          </p:cNvPr>
          <p:cNvGrpSpPr/>
          <p:nvPr userDrawn="1"/>
        </p:nvGrpSpPr>
        <p:grpSpPr>
          <a:xfrm>
            <a:off x="7170486" y="5015319"/>
            <a:ext cx="4023114" cy="868052"/>
            <a:chOff x="6942744" y="5227726"/>
            <a:chExt cx="6397168" cy="1380293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9642345-2D6B-4C6E-A9F2-A02D26D51DDD}"/>
                </a:ext>
              </a:extLst>
            </p:cNvPr>
            <p:cNvSpPr/>
            <p:nvPr userDrawn="1"/>
          </p:nvSpPr>
          <p:spPr>
            <a:xfrm>
              <a:off x="8821942" y="5227726"/>
              <a:ext cx="759576" cy="592341"/>
            </a:xfrm>
            <a:prstGeom prst="rect">
              <a:avLst/>
            </a:prstGeom>
            <a:solidFill>
              <a:srgbClr val="1E4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30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73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226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4B75BE9-8F9E-40F1-AE85-B929BD14E4F6}"/>
                </a:ext>
              </a:extLst>
            </p:cNvPr>
            <p:cNvSpPr/>
            <p:nvPr userDrawn="1"/>
          </p:nvSpPr>
          <p:spPr>
            <a:xfrm>
              <a:off x="6942744" y="5227726"/>
              <a:ext cx="759576" cy="592341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51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141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03512C6-1015-4893-B421-D2CA83BB28B7}"/>
                </a:ext>
              </a:extLst>
            </p:cNvPr>
            <p:cNvSpPr/>
            <p:nvPr userDrawn="1"/>
          </p:nvSpPr>
          <p:spPr>
            <a:xfrm>
              <a:off x="9761541" y="5227726"/>
              <a:ext cx="759576" cy="592341"/>
            </a:xfrm>
            <a:prstGeom prst="rect">
              <a:avLst/>
            </a:prstGeom>
            <a:solidFill>
              <a:srgbClr val="76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ysClr val="windowText" lastClr="000000"/>
                  </a:solidFill>
                </a:rPr>
                <a:t>118</a:t>
              </a:r>
            </a:p>
            <a:p>
              <a:pPr algn="ctr"/>
              <a:r>
                <a:rPr lang="en-GB" sz="800" dirty="0">
                  <a:solidFill>
                    <a:sysClr val="windowText" lastClr="000000"/>
                  </a:solidFill>
                </a:rPr>
                <a:t>210</a:t>
              </a:r>
            </a:p>
            <a:p>
              <a:pPr algn="ctr"/>
              <a:r>
                <a:rPr lang="en-GB" sz="800" dirty="0">
                  <a:solidFill>
                    <a:sysClr val="windowText" lastClr="000000"/>
                  </a:solidFill>
                </a:rPr>
                <a:t>255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DF8AA28-67A9-4A84-A80F-52EFDEF62EC4}"/>
                </a:ext>
              </a:extLst>
            </p:cNvPr>
            <p:cNvSpPr/>
            <p:nvPr userDrawn="1"/>
          </p:nvSpPr>
          <p:spPr>
            <a:xfrm>
              <a:off x="11640737" y="5227726"/>
              <a:ext cx="759576" cy="592341"/>
            </a:xfrm>
            <a:prstGeom prst="rect">
              <a:avLst/>
            </a:prstGeom>
            <a:solidFill>
              <a:srgbClr val="B49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180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151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255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6ECD3EF-C613-49EC-B955-C33743E8DAF2}"/>
                </a:ext>
              </a:extLst>
            </p:cNvPr>
            <p:cNvSpPr/>
            <p:nvPr userDrawn="1"/>
          </p:nvSpPr>
          <p:spPr>
            <a:xfrm>
              <a:off x="8821942" y="6015678"/>
              <a:ext cx="759576" cy="592341"/>
            </a:xfrm>
            <a:prstGeom prst="rect">
              <a:avLst/>
            </a:prstGeom>
            <a:solidFill>
              <a:srgbClr val="FD3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253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52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156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EFF0E69-1303-4A97-A554-2617DBE38F85}"/>
                </a:ext>
              </a:extLst>
            </p:cNvPr>
            <p:cNvSpPr/>
            <p:nvPr userDrawn="1"/>
          </p:nvSpPr>
          <p:spPr>
            <a:xfrm>
              <a:off x="10701139" y="5227726"/>
              <a:ext cx="759576" cy="592341"/>
            </a:xfrm>
            <a:prstGeom prst="rect">
              <a:avLst/>
            </a:prstGeom>
            <a:solidFill>
              <a:srgbClr val="721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114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19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234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22E2F76-F5F9-4152-8B76-200BB23CF93D}"/>
                </a:ext>
              </a:extLst>
            </p:cNvPr>
            <p:cNvSpPr/>
            <p:nvPr userDrawn="1"/>
          </p:nvSpPr>
          <p:spPr>
            <a:xfrm>
              <a:off x="9761541" y="6015678"/>
              <a:ext cx="759576" cy="592341"/>
            </a:xfrm>
            <a:prstGeom prst="rect">
              <a:avLst/>
            </a:prstGeom>
            <a:solidFill>
              <a:srgbClr val="FFA3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255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163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218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294A2C6-DAFC-45CD-86AD-3902D99F3B8E}"/>
                </a:ext>
              </a:extLst>
            </p:cNvPr>
            <p:cNvSpPr/>
            <p:nvPr userDrawn="1"/>
          </p:nvSpPr>
          <p:spPr>
            <a:xfrm>
              <a:off x="6942744" y="6015678"/>
              <a:ext cx="759576" cy="592341"/>
            </a:xfrm>
            <a:prstGeom prst="rect">
              <a:avLst/>
            </a:prstGeom>
            <a:solidFill>
              <a:srgbClr val="00C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192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174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318800B-9E93-4883-840B-696F82170F32}"/>
                </a:ext>
              </a:extLst>
            </p:cNvPr>
            <p:cNvSpPr/>
            <p:nvPr userDrawn="1"/>
          </p:nvSpPr>
          <p:spPr>
            <a:xfrm>
              <a:off x="12580336" y="6015678"/>
              <a:ext cx="759576" cy="592341"/>
            </a:xfrm>
            <a:prstGeom prst="rect">
              <a:avLst/>
            </a:prstGeom>
            <a:solidFill>
              <a:srgbClr val="63EB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ysClr val="windowText" lastClr="000000"/>
                  </a:solidFill>
                </a:rPr>
                <a:t>99</a:t>
              </a:r>
            </a:p>
            <a:p>
              <a:pPr algn="ctr"/>
              <a:r>
                <a:rPr lang="en-GB" sz="800" dirty="0">
                  <a:solidFill>
                    <a:sysClr val="windowText" lastClr="000000"/>
                  </a:solidFill>
                </a:rPr>
                <a:t>235</a:t>
              </a:r>
            </a:p>
            <a:p>
              <a:pPr algn="ctr"/>
              <a:r>
                <a:rPr lang="en-GB" sz="800" dirty="0">
                  <a:solidFill>
                    <a:sysClr val="windowText" lastClr="000000"/>
                  </a:solidFill>
                </a:rPr>
                <a:t>218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4443132-A6B3-4990-BA37-9E2D3DE1B105}"/>
                </a:ext>
              </a:extLst>
            </p:cNvPr>
            <p:cNvSpPr/>
            <p:nvPr userDrawn="1"/>
          </p:nvSpPr>
          <p:spPr>
            <a:xfrm>
              <a:off x="7882343" y="5227726"/>
              <a:ext cx="759576" cy="592341"/>
            </a:xfrm>
            <a:prstGeom prst="rect">
              <a:avLst/>
            </a:prstGeom>
            <a:solidFill>
              <a:srgbClr val="00B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184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245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C79AFB4-7A51-4309-99F1-4015E9137C5F}"/>
                </a:ext>
              </a:extLst>
            </p:cNvPr>
            <p:cNvSpPr/>
            <p:nvPr userDrawn="1"/>
          </p:nvSpPr>
          <p:spPr>
            <a:xfrm>
              <a:off x="11640737" y="6015678"/>
              <a:ext cx="759576" cy="592341"/>
            </a:xfrm>
            <a:prstGeom prst="rect">
              <a:avLst/>
            </a:prstGeom>
            <a:solidFill>
              <a:srgbClr val="510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81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13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188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E4F02C0-8A76-4F89-8E59-9E7549909C2A}"/>
                </a:ext>
              </a:extLst>
            </p:cNvPr>
            <p:cNvSpPr/>
            <p:nvPr userDrawn="1"/>
          </p:nvSpPr>
          <p:spPr>
            <a:xfrm>
              <a:off x="12580336" y="5227726"/>
              <a:ext cx="759576" cy="592341"/>
            </a:xfrm>
            <a:prstGeom prst="rect">
              <a:avLst/>
            </a:prstGeom>
            <a:solidFill>
              <a:srgbClr val="098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9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142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126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9198175-1C72-4E67-BB92-6595EEDA420A}"/>
                </a:ext>
              </a:extLst>
            </p:cNvPr>
            <p:cNvSpPr/>
            <p:nvPr userDrawn="1"/>
          </p:nvSpPr>
          <p:spPr>
            <a:xfrm>
              <a:off x="10701139" y="6015678"/>
              <a:ext cx="759576" cy="59234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102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B592D94-A7C3-4005-BCCE-3C53AAD95748}"/>
                </a:ext>
              </a:extLst>
            </p:cNvPr>
            <p:cNvSpPr/>
            <p:nvPr userDrawn="1"/>
          </p:nvSpPr>
          <p:spPr>
            <a:xfrm>
              <a:off x="7882343" y="6015678"/>
              <a:ext cx="759576" cy="592341"/>
            </a:xfrm>
            <a:prstGeom prst="rect">
              <a:avLst/>
            </a:prstGeom>
            <a:solidFill>
              <a:srgbClr val="AB0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171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13</a:t>
              </a:r>
            </a:p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130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315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3 COLUMN CHART TEXT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0C6C1EC6-E117-4B69-89BE-088A74E79D72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0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5B03F-6150-4580-B46A-C98BB5779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31470-A669-4C02-ADE1-BDAF8DD91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8F454-3177-41A8-9B07-01419E373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A3D29-C2EA-4A9B-AA57-D76E5AC84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01D29-AD71-4769-A8DF-1A334E227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BE2F90-BDB8-4E4E-8206-270A767F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9745D9-C8CF-41CC-B13E-AA45373D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4D166-057D-4405-8334-579CCFE3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52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COLUMN CHART TEXT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984BEAEF-0602-4E86-A4A3-9F2906ED2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A3593A-B431-4ADA-BE4C-21EA847356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3000">
                <a:srgbClr val="E8DCE0">
                  <a:alpha val="0"/>
                </a:srgbClr>
              </a:gs>
              <a:gs pos="7000">
                <a:srgbClr val="E8DCE0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0C6C1EC6-E117-4B69-89BE-088A74E79D72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4073E-9A76-4497-A20D-140FBF74D8F4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648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907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202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02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201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EB8B3C09-FAB2-429B-938C-E78504065962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9F63F-C8B5-4C95-9816-589FF270249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oup 94">
            <a:extLst>
              <a:ext uri="{FF2B5EF4-FFF2-40B4-BE49-F238E27FC236}">
                <a16:creationId xmlns:a16="http://schemas.microsoft.com/office/drawing/2014/main" id="{A1E22388-80F7-40AE-85E1-EDF381273914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19" y="3360418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298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 1">
    <p:bg>
      <p:bgPr>
        <a:gradFill>
          <a:gsLst>
            <a:gs pos="0">
              <a:schemeClr val="accent4"/>
            </a:gs>
            <a:gs pos="100000">
              <a:srgbClr val="ACE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2F8830-4F74-4E7B-8634-A831C07B4D86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095959D6-539D-4DBA-A407-486EBC7BD27A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FC671-4434-4988-9BE6-E6E05C1E9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967794" y="62955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Document Classification: KPMG Public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8A5EF-7113-4975-A890-492075EFA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2598B6-5992-4ED7-A56F-E61779FCAAAD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c 8">
            <a:extLst>
              <a:ext uri="{FF2B5EF4-FFF2-40B4-BE49-F238E27FC236}">
                <a16:creationId xmlns:a16="http://schemas.microsoft.com/office/drawing/2014/main" id="{CAAB85AA-9E5A-4C61-B424-F7AF53548327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tx2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15" name="Group 94">
            <a:extLst>
              <a:ext uri="{FF2B5EF4-FFF2-40B4-BE49-F238E27FC236}">
                <a16:creationId xmlns:a16="http://schemas.microsoft.com/office/drawing/2014/main" id="{08416EE4-B643-48CE-99E9-CDBF1B8C1613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19" y="3360418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19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7483AC7-339F-48D4-9AB4-3046D5749CB9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2" name="Shape 8">
            <a:extLst>
              <a:ext uri="{FF2B5EF4-FFF2-40B4-BE49-F238E27FC236}">
                <a16:creationId xmlns:a16="http://schemas.microsoft.com/office/drawing/2014/main" id="{15EB5FA9-D117-4324-A3D4-5F62C3F1B10A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9" name="Graphic 8">
            <a:extLst>
              <a:ext uri="{FF2B5EF4-FFF2-40B4-BE49-F238E27FC236}">
                <a16:creationId xmlns:a16="http://schemas.microsoft.com/office/drawing/2014/main" id="{D28B896E-27F6-49D5-8E14-861D71D86A49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4A7DC-07A4-43BD-BDC8-DCD851D6E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967794" y="62955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90D9F-91A1-43F6-9146-83692170A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7D7CF2-0F24-42C5-950D-8831C090846B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hape 8">
            <a:extLst>
              <a:ext uri="{FF2B5EF4-FFF2-40B4-BE49-F238E27FC236}">
                <a16:creationId xmlns:a16="http://schemas.microsoft.com/office/drawing/2014/main" id="{FA7C57B7-3139-4227-860D-62744E80075C}"/>
              </a:ext>
            </a:extLst>
          </p:cNvPr>
          <p:cNvSpPr txBox="1">
            <a:spLocks/>
          </p:cNvSpPr>
          <p:nvPr userDrawn="1"/>
        </p:nvSpPr>
        <p:spPr>
          <a:xfrm>
            <a:off x="11099007" y="64193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accent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66A7FB-075A-4AE6-86C7-092AFE2A5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9120194" y="64479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Document Classification: KPMG Public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76F0CC-8F6E-44D5-8FBB-3E2FA1E03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038085" y="64193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4B0381-9719-4838-A466-2F6CF091D42B}"/>
              </a:ext>
            </a:extLst>
          </p:cNvPr>
          <p:cNvCxnSpPr/>
          <p:nvPr userDrawn="1"/>
        </p:nvCxnSpPr>
        <p:spPr>
          <a:xfrm>
            <a:off x="11080948" y="64193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oup 94">
            <a:extLst>
              <a:ext uri="{FF2B5EF4-FFF2-40B4-BE49-F238E27FC236}">
                <a16:creationId xmlns:a16="http://schemas.microsoft.com/office/drawing/2014/main" id="{952F1105-694D-40B4-B19C-9CCE5A7DA258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19" y="3360418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978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8641B0-A64D-42AC-AB80-2B2DE3763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202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02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200" y="1339850"/>
            <a:ext cx="1332495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2.2</a:t>
            </a:r>
            <a:endParaRPr lang="en-GB" dirty="0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oup 94">
            <a:extLst>
              <a:ext uri="{FF2B5EF4-FFF2-40B4-BE49-F238E27FC236}">
                <a16:creationId xmlns:a16="http://schemas.microsoft.com/office/drawing/2014/main" id="{F7B2FC39-5762-49F6-BA28-8F2DD0A7F2D4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19" y="3360418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357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E64370-786B-4EB9-A918-4498A437E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88EE33-7A33-4169-88D0-D538A8D5A2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4956">
                <a:schemeClr val="bg1">
                  <a:alpha val="0"/>
                </a:schemeClr>
              </a:gs>
              <a:gs pos="3600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202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02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201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oup 94">
            <a:extLst>
              <a:ext uri="{FF2B5EF4-FFF2-40B4-BE49-F238E27FC236}">
                <a16:creationId xmlns:a16="http://schemas.microsoft.com/office/drawing/2014/main" id="{F8645276-0078-49C2-A3D0-3FA0837F2E9A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19" y="3360418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65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2B1EB00E-DCFB-4436-A4B2-99F40E7C1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202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02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201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oup 94">
            <a:extLst>
              <a:ext uri="{FF2B5EF4-FFF2-40B4-BE49-F238E27FC236}">
                <a16:creationId xmlns:a16="http://schemas.microsoft.com/office/drawing/2014/main" id="{CB8C11BC-F5AE-44CC-A272-2B17BC87D5BC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631352" y="3360418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04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0CC9B0-8CF1-42D8-9E4B-C7BC505E351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ABDAF5-AB7D-4EFC-9A3E-DFF370982194}"/>
              </a:ext>
            </a:extLst>
          </p:cNvPr>
          <p:cNvSpPr/>
          <p:nvPr userDrawn="1"/>
        </p:nvSpPr>
        <p:spPr>
          <a:xfrm>
            <a:off x="0" y="-4"/>
            <a:ext cx="12192000" cy="6858000"/>
          </a:xfrm>
          <a:prstGeom prst="rect">
            <a:avLst/>
          </a:prstGeom>
          <a:gradFill>
            <a:gsLst>
              <a:gs pos="63000">
                <a:srgbClr val="E8DCE0">
                  <a:alpha val="0"/>
                </a:srgbClr>
              </a:gs>
              <a:gs pos="7000">
                <a:srgbClr val="E8DCE0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202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02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201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oup 94">
            <a:extLst>
              <a:ext uri="{FF2B5EF4-FFF2-40B4-BE49-F238E27FC236}">
                <a16:creationId xmlns:a16="http://schemas.microsoft.com/office/drawing/2014/main" id="{DC040B2A-8025-41C7-8869-90490F0440A3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19" y="3360418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600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9D3C7FA3-61FC-4875-8279-D3B54C672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132EE1-487A-4B69-95D1-CA1029F76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3000">
                <a:srgbClr val="E8DCE0">
                  <a:alpha val="0"/>
                </a:srgbClr>
              </a:gs>
              <a:gs pos="7000">
                <a:srgbClr val="E8DCE0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202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02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201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oup 94">
            <a:extLst>
              <a:ext uri="{FF2B5EF4-FFF2-40B4-BE49-F238E27FC236}">
                <a16:creationId xmlns:a16="http://schemas.microsoft.com/office/drawing/2014/main" id="{B892F28D-B621-4717-B6EE-587F1FFB7B81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19" y="3360418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7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564D-463B-4044-ADF0-08B26A3F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70E74-8A34-4F94-B5F8-4EE46145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AD37F-BB25-47B5-8E3D-1093FDE3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55795-BB37-4DFC-8B97-C0B91A24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923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E220E8D-EC0F-46D1-9AD3-E5B6C0D7E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0A466FF-A8B6-4076-9B3C-A61811420CDC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0CE533-6F84-4FEB-B1E0-A1C3F00499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5B38886-1C37-4B08-B1E0-DA70618C4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21A76FD-610B-44D4-98B5-02EF8754CE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5447C2C3-52D6-445B-9981-678811F40754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B3BBB9-B843-4B92-97C7-CFC475524D94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402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5CA7AD-3724-4610-AD0B-806098ADE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629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CCB7276-C5E7-41DA-B9EC-B2DC13E028BA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D9B65F-9B5C-4627-8CD8-6D02E4A44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A6D3BE5-0736-4CEA-91CA-7EB25ADA1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ECE6C-BFA7-4671-BBF5-1CCAB0CC5B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B9ABE5F9-3CED-4915-AA9A-621AE8E3A5B6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D9899-50D0-4473-891E-723654DCB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967794" y="62955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706044-792D-4F27-BA42-9C4B709AE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A33ACA-677B-43FD-9B5F-7CF7C75120B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8">
            <a:extLst>
              <a:ext uri="{FF2B5EF4-FFF2-40B4-BE49-F238E27FC236}">
                <a16:creationId xmlns:a16="http://schemas.microsoft.com/office/drawing/2014/main" id="{59EC7046-C285-4ABB-93F1-38CE2192A966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614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7C365C-B5DD-4C23-A880-ABB124CC8F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E78826E-402F-4B62-8514-20F9B6E3FD36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D9B65F-9B5C-4627-8CD8-6D02E4A44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A6D3BE5-0736-4CEA-91CA-7EB25ADA1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ECE6C-BFA7-4671-BBF5-1CCAB0CC5B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B9ABE5F9-3CED-4915-AA9A-621AE8E3A5B6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A33ACA-677B-43FD-9B5F-7CF7C75120B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84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E949F2-DC86-49D8-B7F6-F5E464D2B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C17DA15-2931-4E70-8695-C7A1F864DD54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D9B65F-9B5C-4627-8CD8-6D02E4A44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ECE6C-BFA7-4671-BBF5-1CCAB0CC5B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B9ABE5F9-3CED-4915-AA9A-621AE8E3A5B6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A33ACA-677B-43FD-9B5F-7CF7C75120B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464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68FCEB1-3EF3-4E82-987D-4D27092A2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1" y="-1608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771AAE-1FFA-41EF-BCB5-199A62E0D87C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D9B65F-9B5C-4627-8CD8-6D02E4A44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A6D3BE5-0736-4CEA-91CA-7EB25ADA1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ECE6C-BFA7-4671-BBF5-1CCAB0CC5B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B9ABE5F9-3CED-4915-AA9A-621AE8E3A5B6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A33ACA-677B-43FD-9B5F-7CF7C75120B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oup 94">
            <a:extLst>
              <a:ext uri="{FF2B5EF4-FFF2-40B4-BE49-F238E27FC236}">
                <a16:creationId xmlns:a16="http://schemas.microsoft.com/office/drawing/2014/main" id="{A7BB172F-8376-4F0A-9853-8F855A734F4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19" y="3360418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292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INAL SLIDE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136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NAL SLIDE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AF6AC-47B5-4889-A9DA-091E01DE5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62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7C9E0A-9329-4B74-81B5-5A7A41C9A7C7}"/>
              </a:ext>
            </a:extLst>
          </p:cNvPr>
          <p:cNvSpPr/>
          <p:nvPr userDrawn="1"/>
        </p:nvSpPr>
        <p:spPr>
          <a:xfrm>
            <a:off x="0" y="-230307"/>
            <a:ext cx="12192000" cy="5378777"/>
          </a:xfrm>
          <a:prstGeom prst="rect">
            <a:avLst/>
          </a:prstGeom>
          <a:gradFill>
            <a:gsLst>
              <a:gs pos="100000">
                <a:srgbClr val="7213EA">
                  <a:alpha val="61000"/>
                </a:srgbClr>
              </a:gs>
              <a:gs pos="0">
                <a:srgbClr val="B497F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218117A8-EF1A-493C-A287-EDFA583FB96D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71C50C-1A37-4DB9-8F3A-7B00281526E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oup 94">
            <a:extLst>
              <a:ext uri="{FF2B5EF4-FFF2-40B4-BE49-F238E27FC236}">
                <a16:creationId xmlns:a16="http://schemas.microsoft.com/office/drawing/2014/main" id="{2E81F5C4-FFC7-45F9-BBF1-4571921C968D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17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INAL SLIDE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">
            <a:extLst>
              <a:ext uri="{FF2B5EF4-FFF2-40B4-BE49-F238E27FC236}">
                <a16:creationId xmlns:a16="http://schemas.microsoft.com/office/drawing/2014/main" id="{FB4B4C31-D5DC-413D-ACD8-70061BC10191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7C6D7D-537F-4A3E-B0A0-3B8044951FC8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oup 94">
            <a:extLst>
              <a:ext uri="{FF2B5EF4-FFF2-40B4-BE49-F238E27FC236}">
                <a16:creationId xmlns:a16="http://schemas.microsoft.com/office/drawing/2014/main" id="{87BBA9EC-E9B5-47C8-8D28-C6796EC5B34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13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INAL SLIDE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4965-9C6E-45A9-AEEE-E0C2874F9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hape 8">
            <a:extLst>
              <a:ext uri="{FF2B5EF4-FFF2-40B4-BE49-F238E27FC236}">
                <a16:creationId xmlns:a16="http://schemas.microsoft.com/office/drawing/2014/main" id="{4CBCC8CD-E01A-4F61-8E09-23B36481DC5C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9E8285-6E10-4938-8BBA-7C8DC8C95F47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oup 94">
            <a:extLst>
              <a:ext uri="{FF2B5EF4-FFF2-40B4-BE49-F238E27FC236}">
                <a16:creationId xmlns:a16="http://schemas.microsoft.com/office/drawing/2014/main" id="{C29CF4B1-8337-4D4B-B00A-8DB5A85340AD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90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INAL SLIDE">
    <p:bg>
      <p:bgPr>
        <a:gradFill>
          <a:gsLst>
            <a:gs pos="0">
              <a:srgbClr val="7213EA"/>
            </a:gs>
            <a:gs pos="100000">
              <a:srgbClr val="1F4AE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ABFCD1-5785-4AFC-8DA5-9971CBE35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1D1989-8373-4A6D-9533-37075802AD89}"/>
              </a:ext>
            </a:extLst>
          </p:cNvPr>
          <p:cNvSpPr/>
          <p:nvPr userDrawn="1"/>
        </p:nvSpPr>
        <p:spPr>
          <a:xfrm>
            <a:off x="0" y="0"/>
            <a:ext cx="6362689" cy="6858001"/>
          </a:xfrm>
          <a:prstGeom prst="rect">
            <a:avLst/>
          </a:prstGeom>
          <a:gradFill>
            <a:gsLst>
              <a:gs pos="0">
                <a:srgbClr val="7213EA">
                  <a:alpha val="43000"/>
                </a:srgbClr>
              </a:gs>
              <a:gs pos="100000">
                <a:srgbClr val="1F4AE3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10DA7EC7-B966-4F26-A629-BC231114FE9A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36DF39-CB75-4B94-99A7-6AC992AC2597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oup 94">
            <a:extLst>
              <a:ext uri="{FF2B5EF4-FFF2-40B4-BE49-F238E27FC236}">
                <a16:creationId xmlns:a16="http://schemas.microsoft.com/office/drawing/2014/main" id="{BC994A1F-2C66-439D-B9DF-2D969C3F92B4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4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3FC39-6C44-49F3-8D13-CE7C411B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DD38F-52C2-41A8-B21E-E4C4D48CF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A091F-1DCF-4E90-BF6B-CC405AFB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1987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INAL SLIDE">
    <p:bg>
      <p:bgPr>
        <a:gradFill>
          <a:gsLst>
            <a:gs pos="0">
              <a:srgbClr val="7213EA"/>
            </a:gs>
            <a:gs pos="100000">
              <a:srgbClr val="1F4AE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85C4F2-66B1-4798-82AE-D4F04D677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hape 8">
            <a:extLst>
              <a:ext uri="{FF2B5EF4-FFF2-40B4-BE49-F238E27FC236}">
                <a16:creationId xmlns:a16="http://schemas.microsoft.com/office/drawing/2014/main" id="{10DA7EC7-B966-4F26-A629-BC231114FE9A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36DF39-CB75-4B94-99A7-6AC992AC2597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oup 94">
            <a:extLst>
              <a:ext uri="{FF2B5EF4-FFF2-40B4-BE49-F238E27FC236}">
                <a16:creationId xmlns:a16="http://schemas.microsoft.com/office/drawing/2014/main" id="{B391B198-0D77-461D-AF96-25E797CE698A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20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5720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AF8D-4BE3-44BF-8826-10A323051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8DF22-E048-4E66-B1A5-56265B06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B86EA-ED66-497E-9DCA-2A0D79C6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F886-7723-4C66-9CAF-FBD19419938B}" type="datetime1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7780A-5FC2-4655-BEBB-E6109C67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21AC-2B65-4CEF-92F4-C19BC9AC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096-7578-4678-9554-8EEBCA3DCD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86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B184-CDA5-4FD4-9818-3D22D30B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AD933-BD6E-4F4A-95F5-60B98A2E3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B0E15-2CFB-4DE6-8A05-29F0C2662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218DF-39C3-44B0-B2F2-8EF11299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E3AD7-A9EE-4E4C-A4DE-6DFCB4E7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07512-697F-4436-B8AB-3B28515E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8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A0D41-BE69-4158-98C0-A36DA135D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4548BC-FB6A-44A5-A612-511E090F8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2968B-70FD-43B5-BC35-047FDA8E1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4D4D05-6FC5-41CB-8043-0DA548C09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8A296-63A4-45A8-829C-AAB05A36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51F39-0C0A-4C42-94DA-90A0E64E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8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DDA6F-BB0E-43EA-B7AD-A270DF2AF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B7C99-42FB-467F-BA80-70656C913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D7F80-78D8-4388-9040-A9EE54461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0B8C2-A713-45C5-AD4A-1BC64E1BB064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20F8D-A7C8-48DE-83CB-C431C6699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3E6A9-2DDA-4142-949B-2C49477DA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0F9D2-2E6D-44A5-BD0C-C3363E907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400" y="431800"/>
            <a:ext cx="101952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1" y="1330126"/>
            <a:ext cx="10194470" cy="4546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Shape 8"/>
          <p:cNvSpPr txBox="1">
            <a:spLocks/>
          </p:cNvSpPr>
          <p:nvPr userDrawn="1"/>
        </p:nvSpPr>
        <p:spPr>
          <a:xfrm>
            <a:off x="11667044" y="6433252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accent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24B3B3-3138-44BB-8DDD-6BDCEF24DEDC}"/>
              </a:ext>
            </a:extLst>
          </p:cNvPr>
          <p:cNvCxnSpPr/>
          <p:nvPr userDrawn="1"/>
        </p:nvCxnSpPr>
        <p:spPr>
          <a:xfrm>
            <a:off x="11648985" y="6433252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oup 94">
            <a:extLst>
              <a:ext uri="{FF2B5EF4-FFF2-40B4-BE49-F238E27FC236}">
                <a16:creationId xmlns:a16="http://schemas.microsoft.com/office/drawing/2014/main" id="{948417BC-3B64-4089-9571-BAFBCBDE034D}"/>
              </a:ext>
            </a:extLst>
          </p:cNvPr>
          <p:cNvPicPr>
            <a:picLocks noChangeArrowheads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7"/>
          <a:stretch>
            <a:fillRect/>
          </a:stretch>
        </p:blipFill>
        <p:spPr bwMode="auto">
          <a:xfrm rot="16200000">
            <a:off x="-3360409" y="3360420"/>
            <a:ext cx="685800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1" r:id="rId60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-"/>
        <a:defRPr sz="15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5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7191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8969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0747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125730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27">
          <p15:clr>
            <a:srgbClr val="F26B43"/>
          </p15:clr>
        </p15:guide>
        <p15:guide id="3" pos="7055">
          <p15:clr>
            <a:srgbClr val="F26B43"/>
          </p15:clr>
        </p15:guide>
        <p15:guide id="4" orient="horz" pos="838">
          <p15:clr>
            <a:srgbClr val="F26B43"/>
          </p15:clr>
        </p15:guide>
        <p15:guide id="5" orient="horz" pos="612">
          <p15:clr>
            <a:srgbClr val="F26B43"/>
          </p15:clr>
        </p15:guide>
        <p15:guide id="6" orient="horz" pos="272">
          <p15:clr>
            <a:srgbClr val="F26B43"/>
          </p15:clr>
        </p15:guide>
        <p15:guide id="7" orient="horz" pos="37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jpe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1DB17430-C41F-4A59-AD21-EFE7D3022C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0C5818-60BC-497A-8AA8-AB8555FA937F}"/>
              </a:ext>
            </a:extLst>
          </p:cNvPr>
          <p:cNvSpPr txBox="1">
            <a:spLocks/>
          </p:cNvSpPr>
          <p:nvPr/>
        </p:nvSpPr>
        <p:spPr>
          <a:xfrm>
            <a:off x="5676165" y="5114217"/>
            <a:ext cx="4322834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A34723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Gujarat Tourism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34723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Galore of opportunities lies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A8A194-F5D2-4694-ABBD-340EFC0B665F}"/>
              </a:ext>
            </a:extLst>
          </p:cNvPr>
          <p:cNvCxnSpPr/>
          <p:nvPr/>
        </p:nvCxnSpPr>
        <p:spPr>
          <a:xfrm>
            <a:off x="5381469" y="5156617"/>
            <a:ext cx="0" cy="1184223"/>
          </a:xfrm>
          <a:prstGeom prst="line">
            <a:avLst/>
          </a:prstGeom>
          <a:ln>
            <a:solidFill>
              <a:srgbClr val="A34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5A005FB-0030-4FC8-B384-33FF32E7C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6" y="5405095"/>
            <a:ext cx="4218276" cy="759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1A9E9B-256D-4D91-B1F6-0E7D67CD6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33" y="4859968"/>
            <a:ext cx="2067438" cy="18493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06544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FC820-240C-4EE0-AD0C-E8C9B9A0B9FE}"/>
              </a:ext>
            </a:extLst>
          </p:cNvPr>
          <p:cNvSpPr txBox="1"/>
          <p:nvPr/>
        </p:nvSpPr>
        <p:spPr>
          <a:xfrm>
            <a:off x="3952240" y="3048000"/>
            <a:ext cx="4876800" cy="12801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72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48312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4921A9C-C615-4FCA-BCD0-CBADE7D778CC}"/>
              </a:ext>
            </a:extLst>
          </p:cNvPr>
          <p:cNvSpPr txBox="1">
            <a:spLocks/>
          </p:cNvSpPr>
          <p:nvPr/>
        </p:nvSpPr>
        <p:spPr>
          <a:xfrm>
            <a:off x="588280" y="338461"/>
            <a:ext cx="101952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0AEF20D-57FC-41D0-BFD2-9C0D36C4C0C8}"/>
              </a:ext>
            </a:extLst>
          </p:cNvPr>
          <p:cNvSpPr txBox="1">
            <a:spLocks/>
          </p:cNvSpPr>
          <p:nvPr/>
        </p:nvSpPr>
        <p:spPr>
          <a:xfrm>
            <a:off x="495115" y="384748"/>
            <a:ext cx="11349881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002060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Tourism Landscape of Gujarat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Ebrima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B6045E-FD7A-455B-A065-AA6DDBB4E40C}"/>
              </a:ext>
            </a:extLst>
          </p:cNvPr>
          <p:cNvGrpSpPr/>
          <p:nvPr/>
        </p:nvGrpSpPr>
        <p:grpSpPr>
          <a:xfrm>
            <a:off x="209862" y="1194524"/>
            <a:ext cx="11757286" cy="3499688"/>
            <a:chOff x="494679" y="2158737"/>
            <a:chExt cx="10607647" cy="36257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F4508-9542-4FD3-846D-0B58B4330BB8}"/>
                </a:ext>
              </a:extLst>
            </p:cNvPr>
            <p:cNvGrpSpPr/>
            <p:nvPr/>
          </p:nvGrpSpPr>
          <p:grpSpPr>
            <a:xfrm>
              <a:off x="494679" y="2158737"/>
              <a:ext cx="10607647" cy="3625728"/>
              <a:chOff x="734518" y="2188717"/>
              <a:chExt cx="10607647" cy="362572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8BC4C61-46CB-45A6-8304-36DA86E70F02}"/>
                  </a:ext>
                </a:extLst>
              </p:cNvPr>
              <p:cNvGrpSpPr/>
              <p:nvPr/>
            </p:nvGrpSpPr>
            <p:grpSpPr>
              <a:xfrm>
                <a:off x="734518" y="2188717"/>
                <a:ext cx="10607647" cy="3625728"/>
                <a:chOff x="689548" y="1828953"/>
                <a:chExt cx="10607647" cy="3625728"/>
              </a:xfrm>
            </p:grpSpPr>
            <p:sp>
              <p:nvSpPr>
                <p:cNvPr id="37" name="Freeform 5">
                  <a:extLst>
                    <a:ext uri="{FF2B5EF4-FFF2-40B4-BE49-F238E27FC236}">
                      <a16:creationId xmlns:a16="http://schemas.microsoft.com/office/drawing/2014/main" id="{540C666E-09E8-4E10-905D-BD8AC6196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5728" y="2922362"/>
                  <a:ext cx="1030119" cy="1043205"/>
                </a:xfrm>
                <a:custGeom>
                  <a:avLst/>
                  <a:gdLst>
                    <a:gd name="T0" fmla="*/ 195 w 351"/>
                    <a:gd name="T1" fmla="*/ 354 h 354"/>
                    <a:gd name="T2" fmla="*/ 247 w 351"/>
                    <a:gd name="T3" fmla="*/ 269 h 354"/>
                    <a:gd name="T4" fmla="*/ 351 w 351"/>
                    <a:gd name="T5" fmla="*/ 230 h 354"/>
                    <a:gd name="T6" fmla="*/ 195 w 351"/>
                    <a:gd name="T7" fmla="*/ 159 h 354"/>
                    <a:gd name="T8" fmla="*/ 148 w 351"/>
                    <a:gd name="T9" fmla="*/ 0 h 354"/>
                    <a:gd name="T10" fmla="*/ 95 w 351"/>
                    <a:gd name="T11" fmla="*/ 91 h 354"/>
                    <a:gd name="T12" fmla="*/ 0 w 351"/>
                    <a:gd name="T13" fmla="*/ 129 h 354"/>
                    <a:gd name="T14" fmla="*/ 147 w 351"/>
                    <a:gd name="T15" fmla="*/ 200 h 354"/>
                    <a:gd name="T16" fmla="*/ 195 w 351"/>
                    <a:gd name="T17" fmla="*/ 354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1" h="354">
                      <a:moveTo>
                        <a:pt x="195" y="354"/>
                      </a:moveTo>
                      <a:cubicBezTo>
                        <a:pt x="203" y="322"/>
                        <a:pt x="220" y="292"/>
                        <a:pt x="247" y="269"/>
                      </a:cubicBezTo>
                      <a:cubicBezTo>
                        <a:pt x="278" y="243"/>
                        <a:pt x="315" y="230"/>
                        <a:pt x="351" y="230"/>
                      </a:cubicBezTo>
                      <a:cubicBezTo>
                        <a:pt x="294" y="230"/>
                        <a:pt x="236" y="206"/>
                        <a:pt x="195" y="159"/>
                      </a:cubicBezTo>
                      <a:cubicBezTo>
                        <a:pt x="156" y="113"/>
                        <a:pt x="141" y="56"/>
                        <a:pt x="148" y="0"/>
                      </a:cubicBezTo>
                      <a:cubicBezTo>
                        <a:pt x="141" y="34"/>
                        <a:pt x="123" y="66"/>
                        <a:pt x="95" y="91"/>
                      </a:cubicBezTo>
                      <a:cubicBezTo>
                        <a:pt x="67" y="114"/>
                        <a:pt x="33" y="127"/>
                        <a:pt x="0" y="129"/>
                      </a:cubicBezTo>
                      <a:cubicBezTo>
                        <a:pt x="55" y="131"/>
                        <a:pt x="109" y="155"/>
                        <a:pt x="147" y="200"/>
                      </a:cubicBezTo>
                      <a:cubicBezTo>
                        <a:pt x="186" y="244"/>
                        <a:pt x="201" y="301"/>
                        <a:pt x="195" y="354"/>
                      </a:cubicBez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Freeform 6">
                  <a:extLst>
                    <a:ext uri="{FF2B5EF4-FFF2-40B4-BE49-F238E27FC236}">
                      <a16:creationId xmlns:a16="http://schemas.microsoft.com/office/drawing/2014/main" id="{67CE786A-9C10-428B-A3FA-0539D3F76F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27007" y="2922362"/>
                  <a:ext cx="1033857" cy="1089945"/>
                </a:xfrm>
                <a:custGeom>
                  <a:avLst/>
                  <a:gdLst>
                    <a:gd name="T0" fmla="*/ 194 w 352"/>
                    <a:gd name="T1" fmla="*/ 370 h 370"/>
                    <a:gd name="T2" fmla="*/ 194 w 352"/>
                    <a:gd name="T3" fmla="*/ 370 h 370"/>
                    <a:gd name="T4" fmla="*/ 194 w 352"/>
                    <a:gd name="T5" fmla="*/ 369 h 370"/>
                    <a:gd name="T6" fmla="*/ 249 w 352"/>
                    <a:gd name="T7" fmla="*/ 269 h 370"/>
                    <a:gd name="T8" fmla="*/ 352 w 352"/>
                    <a:gd name="T9" fmla="*/ 230 h 370"/>
                    <a:gd name="T10" fmla="*/ 196 w 352"/>
                    <a:gd name="T11" fmla="*/ 159 h 370"/>
                    <a:gd name="T12" fmla="*/ 149 w 352"/>
                    <a:gd name="T13" fmla="*/ 0 h 370"/>
                    <a:gd name="T14" fmla="*/ 96 w 352"/>
                    <a:gd name="T15" fmla="*/ 91 h 370"/>
                    <a:gd name="T16" fmla="*/ 0 w 352"/>
                    <a:gd name="T17" fmla="*/ 129 h 370"/>
                    <a:gd name="T18" fmla="*/ 148 w 352"/>
                    <a:gd name="T19" fmla="*/ 200 h 370"/>
                    <a:gd name="T20" fmla="*/ 194 w 352"/>
                    <a:gd name="T21" fmla="*/ 370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2" h="370">
                      <a:moveTo>
                        <a:pt x="194" y="370"/>
                      </a:moveTo>
                      <a:cubicBezTo>
                        <a:pt x="194" y="370"/>
                        <a:pt x="194" y="370"/>
                        <a:pt x="194" y="370"/>
                      </a:cubicBezTo>
                      <a:cubicBezTo>
                        <a:pt x="194" y="369"/>
                        <a:pt x="194" y="369"/>
                        <a:pt x="194" y="369"/>
                      </a:cubicBezTo>
                      <a:cubicBezTo>
                        <a:pt x="200" y="332"/>
                        <a:pt x="218" y="296"/>
                        <a:pt x="249" y="269"/>
                      </a:cubicBezTo>
                      <a:cubicBezTo>
                        <a:pt x="279" y="243"/>
                        <a:pt x="315" y="230"/>
                        <a:pt x="352" y="230"/>
                      </a:cubicBezTo>
                      <a:cubicBezTo>
                        <a:pt x="294" y="230"/>
                        <a:pt x="237" y="206"/>
                        <a:pt x="196" y="159"/>
                      </a:cubicBezTo>
                      <a:cubicBezTo>
                        <a:pt x="157" y="113"/>
                        <a:pt x="142" y="56"/>
                        <a:pt x="149" y="0"/>
                      </a:cubicBezTo>
                      <a:cubicBezTo>
                        <a:pt x="142" y="34"/>
                        <a:pt x="124" y="66"/>
                        <a:pt x="96" y="91"/>
                      </a:cubicBezTo>
                      <a:cubicBezTo>
                        <a:pt x="68" y="114"/>
                        <a:pt x="34" y="127"/>
                        <a:pt x="0" y="129"/>
                      </a:cubicBezTo>
                      <a:cubicBezTo>
                        <a:pt x="55" y="131"/>
                        <a:pt x="110" y="155"/>
                        <a:pt x="148" y="200"/>
                      </a:cubicBezTo>
                      <a:cubicBezTo>
                        <a:pt x="190" y="249"/>
                        <a:pt x="205" y="311"/>
                        <a:pt x="194" y="370"/>
                      </a:cubicBez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Freeform 7">
                  <a:extLst>
                    <a:ext uri="{FF2B5EF4-FFF2-40B4-BE49-F238E27FC236}">
                      <a16:creationId xmlns:a16="http://schemas.microsoft.com/office/drawing/2014/main" id="{E5955037-746A-4E04-985F-D27D238C3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83802" y="2931709"/>
                  <a:ext cx="990857" cy="1031988"/>
                </a:xfrm>
                <a:custGeom>
                  <a:avLst/>
                  <a:gdLst>
                    <a:gd name="T0" fmla="*/ 240 w 337"/>
                    <a:gd name="T1" fmla="*/ 88 h 350"/>
                    <a:gd name="T2" fmla="*/ 187 w 337"/>
                    <a:gd name="T3" fmla="*/ 0 h 350"/>
                    <a:gd name="T4" fmla="*/ 140 w 337"/>
                    <a:gd name="T5" fmla="*/ 157 h 350"/>
                    <a:gd name="T6" fmla="*/ 0 w 337"/>
                    <a:gd name="T7" fmla="*/ 228 h 350"/>
                    <a:gd name="T8" fmla="*/ 105 w 337"/>
                    <a:gd name="T9" fmla="*/ 283 h 350"/>
                    <a:gd name="T10" fmla="*/ 140 w 337"/>
                    <a:gd name="T11" fmla="*/ 350 h 350"/>
                    <a:gd name="T12" fmla="*/ 187 w 337"/>
                    <a:gd name="T13" fmla="*/ 198 h 350"/>
                    <a:gd name="T14" fmla="*/ 337 w 337"/>
                    <a:gd name="T15" fmla="*/ 127 h 350"/>
                    <a:gd name="T16" fmla="*/ 240 w 337"/>
                    <a:gd name="T17" fmla="*/ 88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7" h="350">
                      <a:moveTo>
                        <a:pt x="240" y="88"/>
                      </a:moveTo>
                      <a:cubicBezTo>
                        <a:pt x="212" y="64"/>
                        <a:pt x="194" y="33"/>
                        <a:pt x="187" y="0"/>
                      </a:cubicBezTo>
                      <a:cubicBezTo>
                        <a:pt x="193" y="55"/>
                        <a:pt x="178" y="112"/>
                        <a:pt x="140" y="157"/>
                      </a:cubicBezTo>
                      <a:cubicBezTo>
                        <a:pt x="103" y="200"/>
                        <a:pt x="52" y="224"/>
                        <a:pt x="0" y="228"/>
                      </a:cubicBezTo>
                      <a:cubicBezTo>
                        <a:pt x="39" y="232"/>
                        <a:pt x="77" y="251"/>
                        <a:pt x="105" y="283"/>
                      </a:cubicBezTo>
                      <a:cubicBezTo>
                        <a:pt x="123" y="303"/>
                        <a:pt x="134" y="326"/>
                        <a:pt x="140" y="350"/>
                      </a:cubicBezTo>
                      <a:cubicBezTo>
                        <a:pt x="134" y="297"/>
                        <a:pt x="150" y="242"/>
                        <a:pt x="187" y="198"/>
                      </a:cubicBezTo>
                      <a:cubicBezTo>
                        <a:pt x="226" y="152"/>
                        <a:pt x="281" y="128"/>
                        <a:pt x="337" y="127"/>
                      </a:cubicBezTo>
                      <a:cubicBezTo>
                        <a:pt x="302" y="125"/>
                        <a:pt x="268" y="112"/>
                        <a:pt x="240" y="88"/>
                      </a:cubicBez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Freeform 8">
                  <a:extLst>
                    <a:ext uri="{FF2B5EF4-FFF2-40B4-BE49-F238E27FC236}">
                      <a16:creationId xmlns:a16="http://schemas.microsoft.com/office/drawing/2014/main" id="{25031D10-B793-437E-A17B-288CF139E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882" y="2927970"/>
                  <a:ext cx="1030119" cy="1073118"/>
                </a:xfrm>
                <a:custGeom>
                  <a:avLst/>
                  <a:gdLst>
                    <a:gd name="T0" fmla="*/ 254 w 351"/>
                    <a:gd name="T1" fmla="*/ 88 h 364"/>
                    <a:gd name="T2" fmla="*/ 201 w 351"/>
                    <a:gd name="T3" fmla="*/ 0 h 364"/>
                    <a:gd name="T4" fmla="*/ 154 w 351"/>
                    <a:gd name="T5" fmla="*/ 157 h 364"/>
                    <a:gd name="T6" fmla="*/ 0 w 351"/>
                    <a:gd name="T7" fmla="*/ 228 h 364"/>
                    <a:gd name="T8" fmla="*/ 101 w 351"/>
                    <a:gd name="T9" fmla="*/ 267 h 364"/>
                    <a:gd name="T10" fmla="*/ 156 w 351"/>
                    <a:gd name="T11" fmla="*/ 364 h 364"/>
                    <a:gd name="T12" fmla="*/ 156 w 351"/>
                    <a:gd name="T13" fmla="*/ 364 h 364"/>
                    <a:gd name="T14" fmla="*/ 202 w 351"/>
                    <a:gd name="T15" fmla="*/ 197 h 364"/>
                    <a:gd name="T16" fmla="*/ 351 w 351"/>
                    <a:gd name="T17" fmla="*/ 126 h 364"/>
                    <a:gd name="T18" fmla="*/ 254 w 351"/>
                    <a:gd name="T19" fmla="*/ 88 h 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1" h="364">
                      <a:moveTo>
                        <a:pt x="254" y="88"/>
                      </a:moveTo>
                      <a:cubicBezTo>
                        <a:pt x="226" y="64"/>
                        <a:pt x="209" y="33"/>
                        <a:pt x="201" y="0"/>
                      </a:cubicBezTo>
                      <a:cubicBezTo>
                        <a:pt x="208" y="54"/>
                        <a:pt x="193" y="111"/>
                        <a:pt x="154" y="157"/>
                      </a:cubicBezTo>
                      <a:cubicBezTo>
                        <a:pt x="114" y="203"/>
                        <a:pt x="57" y="228"/>
                        <a:pt x="0" y="228"/>
                      </a:cubicBezTo>
                      <a:cubicBezTo>
                        <a:pt x="36" y="229"/>
                        <a:pt x="72" y="242"/>
                        <a:pt x="101" y="267"/>
                      </a:cubicBezTo>
                      <a:cubicBezTo>
                        <a:pt x="132" y="293"/>
                        <a:pt x="150" y="328"/>
                        <a:pt x="156" y="364"/>
                      </a:cubicBezTo>
                      <a:cubicBezTo>
                        <a:pt x="156" y="364"/>
                        <a:pt x="156" y="364"/>
                        <a:pt x="156" y="364"/>
                      </a:cubicBezTo>
                      <a:cubicBezTo>
                        <a:pt x="146" y="307"/>
                        <a:pt x="161" y="245"/>
                        <a:pt x="202" y="197"/>
                      </a:cubicBezTo>
                      <a:cubicBezTo>
                        <a:pt x="241" y="152"/>
                        <a:pt x="296" y="128"/>
                        <a:pt x="351" y="126"/>
                      </a:cubicBezTo>
                      <a:cubicBezTo>
                        <a:pt x="317" y="125"/>
                        <a:pt x="283" y="112"/>
                        <a:pt x="254" y="88"/>
                      </a:cubicBez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Freeform 9">
                  <a:extLst>
                    <a:ext uri="{FF2B5EF4-FFF2-40B4-BE49-F238E27FC236}">
                      <a16:creationId xmlns:a16="http://schemas.microsoft.com/office/drawing/2014/main" id="{FE5A60D5-7811-4042-BF0F-CB329E93150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78523" y="3601005"/>
                  <a:ext cx="1024509" cy="953467"/>
                </a:xfrm>
                <a:custGeom>
                  <a:avLst/>
                  <a:gdLst>
                    <a:gd name="T0" fmla="*/ 167 w 349"/>
                    <a:gd name="T1" fmla="*/ 38 h 324"/>
                    <a:gd name="T2" fmla="*/ 261 w 349"/>
                    <a:gd name="T3" fmla="*/ 81 h 324"/>
                    <a:gd name="T4" fmla="*/ 248 w 349"/>
                    <a:gd name="T5" fmla="*/ 256 h 324"/>
                    <a:gd name="T6" fmla="*/ 134 w 349"/>
                    <a:gd name="T7" fmla="*/ 281 h 324"/>
                    <a:gd name="T8" fmla="*/ 133 w 349"/>
                    <a:gd name="T9" fmla="*/ 281 h 324"/>
                    <a:gd name="T10" fmla="*/ 133 w 349"/>
                    <a:gd name="T11" fmla="*/ 281 h 324"/>
                    <a:gd name="T12" fmla="*/ 73 w 349"/>
                    <a:gd name="T13" fmla="*/ 243 h 324"/>
                    <a:gd name="T14" fmla="*/ 86 w 349"/>
                    <a:gd name="T15" fmla="*/ 68 h 324"/>
                    <a:gd name="T16" fmla="*/ 167 w 349"/>
                    <a:gd name="T17" fmla="*/ 38 h 324"/>
                    <a:gd name="T18" fmla="*/ 164 w 349"/>
                    <a:gd name="T19" fmla="*/ 0 h 324"/>
                    <a:gd name="T20" fmla="*/ 97 w 349"/>
                    <a:gd name="T21" fmla="*/ 16 h 324"/>
                    <a:gd name="T22" fmla="*/ 96 w 349"/>
                    <a:gd name="T23" fmla="*/ 16 h 324"/>
                    <a:gd name="T24" fmla="*/ 96 w 349"/>
                    <a:gd name="T25" fmla="*/ 16 h 324"/>
                    <a:gd name="T26" fmla="*/ 96 w 349"/>
                    <a:gd name="T27" fmla="*/ 16 h 324"/>
                    <a:gd name="T28" fmla="*/ 95 w 349"/>
                    <a:gd name="T29" fmla="*/ 16 h 324"/>
                    <a:gd name="T30" fmla="*/ 95 w 349"/>
                    <a:gd name="T31" fmla="*/ 17 h 324"/>
                    <a:gd name="T32" fmla="*/ 94 w 349"/>
                    <a:gd name="T33" fmla="*/ 17 h 324"/>
                    <a:gd name="T34" fmla="*/ 94 w 349"/>
                    <a:gd name="T35" fmla="*/ 17 h 324"/>
                    <a:gd name="T36" fmla="*/ 94 w 349"/>
                    <a:gd name="T37" fmla="*/ 17 h 324"/>
                    <a:gd name="T38" fmla="*/ 93 w 349"/>
                    <a:gd name="T39" fmla="*/ 17 h 324"/>
                    <a:gd name="T40" fmla="*/ 93 w 349"/>
                    <a:gd name="T41" fmla="*/ 18 h 324"/>
                    <a:gd name="T42" fmla="*/ 92 w 349"/>
                    <a:gd name="T43" fmla="*/ 18 h 324"/>
                    <a:gd name="T44" fmla="*/ 92 w 349"/>
                    <a:gd name="T45" fmla="*/ 18 h 324"/>
                    <a:gd name="T46" fmla="*/ 92 w 349"/>
                    <a:gd name="T47" fmla="*/ 18 h 324"/>
                    <a:gd name="T48" fmla="*/ 91 w 349"/>
                    <a:gd name="T49" fmla="*/ 18 h 324"/>
                    <a:gd name="T50" fmla="*/ 91 w 349"/>
                    <a:gd name="T51" fmla="*/ 19 h 324"/>
                    <a:gd name="T52" fmla="*/ 52 w 349"/>
                    <a:gd name="T53" fmla="*/ 47 h 324"/>
                    <a:gd name="T54" fmla="*/ 52 w 349"/>
                    <a:gd name="T55" fmla="*/ 48 h 324"/>
                    <a:gd name="T56" fmla="*/ 51 w 349"/>
                    <a:gd name="T57" fmla="*/ 48 h 324"/>
                    <a:gd name="T58" fmla="*/ 6 w 349"/>
                    <a:gd name="T59" fmla="*/ 140 h 324"/>
                    <a:gd name="T60" fmla="*/ 167 w 349"/>
                    <a:gd name="T61" fmla="*/ 324 h 324"/>
                    <a:gd name="T62" fmla="*/ 290 w 349"/>
                    <a:gd name="T63" fmla="*/ 56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49" h="324">
                      <a:moveTo>
                        <a:pt x="167" y="38"/>
                      </a:moveTo>
                      <a:cubicBezTo>
                        <a:pt x="167" y="38"/>
                        <a:pt x="167" y="38"/>
                        <a:pt x="167" y="38"/>
                      </a:cubicBezTo>
                      <a:cubicBezTo>
                        <a:pt x="200" y="38"/>
                        <a:pt x="233" y="51"/>
                        <a:pt x="257" y="77"/>
                      </a:cubicBezTo>
                      <a:cubicBezTo>
                        <a:pt x="259" y="79"/>
                        <a:pt x="260" y="80"/>
                        <a:pt x="261" y="81"/>
                      </a:cubicBezTo>
                      <a:cubicBezTo>
                        <a:pt x="281" y="105"/>
                        <a:pt x="291" y="134"/>
                        <a:pt x="291" y="162"/>
                      </a:cubicBezTo>
                      <a:cubicBezTo>
                        <a:pt x="291" y="197"/>
                        <a:pt x="276" y="232"/>
                        <a:pt x="248" y="256"/>
                      </a:cubicBezTo>
                      <a:cubicBezTo>
                        <a:pt x="224" y="276"/>
                        <a:pt x="196" y="286"/>
                        <a:pt x="167" y="286"/>
                      </a:cubicBezTo>
                      <a:cubicBezTo>
                        <a:pt x="156" y="286"/>
                        <a:pt x="144" y="284"/>
                        <a:pt x="134" y="281"/>
                      </a:cubicBezTo>
                      <a:cubicBezTo>
                        <a:pt x="133" y="281"/>
                        <a:pt x="133" y="281"/>
                        <a:pt x="133" y="281"/>
                      </a:cubicBezTo>
                      <a:cubicBezTo>
                        <a:pt x="133" y="281"/>
                        <a:pt x="133" y="281"/>
                        <a:pt x="133" y="281"/>
                      </a:cubicBezTo>
                      <a:cubicBezTo>
                        <a:pt x="133" y="281"/>
                        <a:pt x="133" y="281"/>
                        <a:pt x="133" y="281"/>
                      </a:cubicBezTo>
                      <a:cubicBezTo>
                        <a:pt x="133" y="281"/>
                        <a:pt x="133" y="281"/>
                        <a:pt x="133" y="281"/>
                      </a:cubicBezTo>
                      <a:cubicBezTo>
                        <a:pt x="112" y="275"/>
                        <a:pt x="92" y="263"/>
                        <a:pt x="76" y="246"/>
                      </a:cubicBezTo>
                      <a:cubicBezTo>
                        <a:pt x="75" y="245"/>
                        <a:pt x="74" y="244"/>
                        <a:pt x="73" y="243"/>
                      </a:cubicBezTo>
                      <a:cubicBezTo>
                        <a:pt x="53" y="219"/>
                        <a:pt x="43" y="191"/>
                        <a:pt x="43" y="162"/>
                      </a:cubicBezTo>
                      <a:cubicBezTo>
                        <a:pt x="43" y="127"/>
                        <a:pt x="58" y="93"/>
                        <a:pt x="86" y="68"/>
                      </a:cubicBezTo>
                      <a:cubicBezTo>
                        <a:pt x="110" y="48"/>
                        <a:pt x="138" y="38"/>
                        <a:pt x="167" y="38"/>
                      </a:cubicBezTo>
                      <a:cubicBezTo>
                        <a:pt x="167" y="38"/>
                        <a:pt x="167" y="38"/>
                        <a:pt x="167" y="38"/>
                      </a:cubicBezTo>
                      <a:moveTo>
                        <a:pt x="167" y="0"/>
                      </a:moveTo>
                      <a:cubicBezTo>
                        <a:pt x="166" y="0"/>
                        <a:pt x="165" y="0"/>
                        <a:pt x="164" y="0"/>
                      </a:cubicBezTo>
                      <a:cubicBezTo>
                        <a:pt x="164" y="0"/>
                        <a:pt x="164" y="0"/>
                        <a:pt x="164" y="0"/>
                      </a:cubicBezTo>
                      <a:cubicBezTo>
                        <a:pt x="141" y="0"/>
                        <a:pt x="118" y="5"/>
                        <a:pt x="97" y="16"/>
                      </a:cubicBezTo>
                      <a:cubicBezTo>
                        <a:pt x="97" y="16"/>
                        <a:pt x="97" y="16"/>
                        <a:pt x="97" y="16"/>
                      </a:cubicBezTo>
                      <a:cubicBezTo>
                        <a:pt x="97" y="16"/>
                        <a:pt x="96" y="16"/>
                        <a:pt x="96" y="16"/>
                      </a:cubicBezTo>
                      <a:cubicBezTo>
                        <a:pt x="96" y="16"/>
                        <a:pt x="96" y="16"/>
                        <a:pt x="96" y="16"/>
                      </a:cubicBezTo>
                      <a:cubicBezTo>
                        <a:pt x="96" y="16"/>
                        <a:pt x="96" y="16"/>
                        <a:pt x="96" y="16"/>
                      </a:cubicBezTo>
                      <a:cubicBezTo>
                        <a:pt x="96" y="16"/>
                        <a:pt x="96" y="16"/>
                        <a:pt x="96" y="16"/>
                      </a:cubicBezTo>
                      <a:cubicBezTo>
                        <a:pt x="96" y="16"/>
                        <a:pt x="96" y="16"/>
                        <a:pt x="96" y="16"/>
                      </a:cubicBezTo>
                      <a:cubicBezTo>
                        <a:pt x="96" y="16"/>
                        <a:pt x="95" y="16"/>
                        <a:pt x="95" y="16"/>
                      </a:cubicBezTo>
                      <a:cubicBezTo>
                        <a:pt x="95" y="16"/>
                        <a:pt x="95" y="16"/>
                        <a:pt x="95" y="16"/>
                      </a:cubicBezTo>
                      <a:cubicBezTo>
                        <a:pt x="95" y="16"/>
                        <a:pt x="95" y="16"/>
                        <a:pt x="95" y="16"/>
                      </a:cubicBezTo>
                      <a:cubicBezTo>
                        <a:pt x="95" y="17"/>
                        <a:pt x="95" y="17"/>
                        <a:pt x="95" y="17"/>
                      </a:cubicBezTo>
                      <a:cubicBezTo>
                        <a:pt x="95" y="17"/>
                        <a:pt x="95" y="17"/>
                        <a:pt x="95" y="17"/>
                      </a:cubicBezTo>
                      <a:cubicBezTo>
                        <a:pt x="95" y="17"/>
                        <a:pt x="94" y="17"/>
                        <a:pt x="94" y="17"/>
                      </a:cubicBezTo>
                      <a:cubicBezTo>
                        <a:pt x="94" y="17"/>
                        <a:pt x="94" y="17"/>
                        <a:pt x="94" y="17"/>
                      </a:cubicBezTo>
                      <a:cubicBezTo>
                        <a:pt x="94" y="17"/>
                        <a:pt x="94" y="17"/>
                        <a:pt x="94" y="17"/>
                      </a:cubicBezTo>
                      <a:cubicBezTo>
                        <a:pt x="94" y="17"/>
                        <a:pt x="94" y="17"/>
                        <a:pt x="94" y="17"/>
                      </a:cubicBezTo>
                      <a:cubicBezTo>
                        <a:pt x="94" y="17"/>
                        <a:pt x="94" y="17"/>
                        <a:pt x="94" y="17"/>
                      </a:cubicBezTo>
                      <a:cubicBezTo>
                        <a:pt x="94" y="17"/>
                        <a:pt x="93" y="17"/>
                        <a:pt x="93" y="17"/>
                      </a:cubicBezTo>
                      <a:cubicBezTo>
                        <a:pt x="93" y="17"/>
                        <a:pt x="93" y="17"/>
                        <a:pt x="93" y="17"/>
                      </a:cubicBezTo>
                      <a:cubicBezTo>
                        <a:pt x="93" y="17"/>
                        <a:pt x="93" y="17"/>
                        <a:pt x="93" y="18"/>
                      </a:cubicBezTo>
                      <a:cubicBezTo>
                        <a:pt x="93" y="18"/>
                        <a:pt x="93" y="18"/>
                        <a:pt x="93" y="18"/>
                      </a:cubicBezTo>
                      <a:cubicBezTo>
                        <a:pt x="93" y="18"/>
                        <a:pt x="93" y="18"/>
                        <a:pt x="93" y="18"/>
                      </a:cubicBezTo>
                      <a:cubicBezTo>
                        <a:pt x="93" y="18"/>
                        <a:pt x="92" y="18"/>
                        <a:pt x="92" y="18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92" y="18"/>
                        <a:pt x="91" y="18"/>
                        <a:pt x="91" y="18"/>
                      </a:cubicBezTo>
                      <a:cubicBezTo>
                        <a:pt x="91" y="18"/>
                        <a:pt x="91" y="18"/>
                        <a:pt x="91" y="18"/>
                      </a:cubicBezTo>
                      <a:cubicBezTo>
                        <a:pt x="91" y="18"/>
                        <a:pt x="91" y="19"/>
                        <a:pt x="91" y="19"/>
                      </a:cubicBezTo>
                      <a:cubicBezTo>
                        <a:pt x="91" y="19"/>
                        <a:pt x="91" y="19"/>
                        <a:pt x="91" y="19"/>
                      </a:cubicBezTo>
                      <a:cubicBezTo>
                        <a:pt x="80" y="24"/>
                        <a:pt x="70" y="31"/>
                        <a:pt x="61" y="39"/>
                      </a:cubicBezTo>
                      <a:cubicBezTo>
                        <a:pt x="58" y="42"/>
                        <a:pt x="55" y="45"/>
                        <a:pt x="52" y="47"/>
                      </a:cubicBezTo>
                      <a:cubicBezTo>
                        <a:pt x="52" y="47"/>
                        <a:pt x="52" y="47"/>
                        <a:pt x="52" y="48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52" y="48"/>
                        <a:pt x="52" y="48"/>
                        <a:pt x="51" y="48"/>
                      </a:cubicBezTo>
                      <a:cubicBezTo>
                        <a:pt x="51" y="48"/>
                        <a:pt x="51" y="48"/>
                        <a:pt x="51" y="48"/>
                      </a:cubicBezTo>
                      <a:cubicBezTo>
                        <a:pt x="26" y="74"/>
                        <a:pt x="11" y="106"/>
                        <a:pt x="6" y="139"/>
                      </a:cubicBezTo>
                      <a:cubicBezTo>
                        <a:pt x="6" y="140"/>
                        <a:pt x="6" y="140"/>
                        <a:pt x="6" y="140"/>
                      </a:cubicBezTo>
                      <a:cubicBezTo>
                        <a:pt x="0" y="184"/>
                        <a:pt x="12" y="231"/>
                        <a:pt x="44" y="268"/>
                      </a:cubicBezTo>
                      <a:cubicBezTo>
                        <a:pt x="76" y="305"/>
                        <a:pt x="121" y="324"/>
                        <a:pt x="167" y="324"/>
                      </a:cubicBezTo>
                      <a:cubicBezTo>
                        <a:pt x="205" y="324"/>
                        <a:pt x="242" y="312"/>
                        <a:pt x="273" y="285"/>
                      </a:cubicBezTo>
                      <a:cubicBezTo>
                        <a:pt x="341" y="227"/>
                        <a:pt x="349" y="124"/>
                        <a:pt x="290" y="56"/>
                      </a:cubicBezTo>
                      <a:cubicBezTo>
                        <a:pt x="258" y="19"/>
                        <a:pt x="213" y="0"/>
                        <a:pt x="167" y="0"/>
                      </a:cubicBezTo>
                    </a:path>
                  </a:pathLst>
                </a:custGeom>
                <a:solidFill>
                  <a:srgbClr val="BC20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Freeform 10">
                  <a:extLst>
                    <a:ext uri="{FF2B5EF4-FFF2-40B4-BE49-F238E27FC236}">
                      <a16:creationId xmlns:a16="http://schemas.microsoft.com/office/drawing/2014/main" id="{3CC4D1CE-8F00-4EF2-A99B-BAA860825A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7218" y="3601005"/>
                  <a:ext cx="463647" cy="411300"/>
                </a:xfrm>
                <a:custGeom>
                  <a:avLst/>
                  <a:gdLst>
                    <a:gd name="T0" fmla="*/ 45 w 158"/>
                    <a:gd name="T1" fmla="*/ 48 h 140"/>
                    <a:gd name="T2" fmla="*/ 0 w 158"/>
                    <a:gd name="T3" fmla="*/ 140 h 140"/>
                    <a:gd name="T4" fmla="*/ 0 w 158"/>
                    <a:gd name="T5" fmla="*/ 139 h 140"/>
                    <a:gd name="T6" fmla="*/ 45 w 158"/>
                    <a:gd name="T7" fmla="*/ 48 h 140"/>
                    <a:gd name="T8" fmla="*/ 46 w 158"/>
                    <a:gd name="T9" fmla="*/ 48 h 140"/>
                    <a:gd name="T10" fmla="*/ 45 w 158"/>
                    <a:gd name="T11" fmla="*/ 48 h 140"/>
                    <a:gd name="T12" fmla="*/ 46 w 158"/>
                    <a:gd name="T13" fmla="*/ 48 h 140"/>
                    <a:gd name="T14" fmla="*/ 46 w 158"/>
                    <a:gd name="T15" fmla="*/ 47 h 140"/>
                    <a:gd name="T16" fmla="*/ 46 w 158"/>
                    <a:gd name="T17" fmla="*/ 48 h 140"/>
                    <a:gd name="T18" fmla="*/ 46 w 158"/>
                    <a:gd name="T19" fmla="*/ 47 h 140"/>
                    <a:gd name="T20" fmla="*/ 85 w 158"/>
                    <a:gd name="T21" fmla="*/ 19 h 140"/>
                    <a:gd name="T22" fmla="*/ 85 w 158"/>
                    <a:gd name="T23" fmla="*/ 19 h 140"/>
                    <a:gd name="T24" fmla="*/ 85 w 158"/>
                    <a:gd name="T25" fmla="*/ 19 h 140"/>
                    <a:gd name="T26" fmla="*/ 85 w 158"/>
                    <a:gd name="T27" fmla="*/ 18 h 140"/>
                    <a:gd name="T28" fmla="*/ 85 w 158"/>
                    <a:gd name="T29" fmla="*/ 18 h 140"/>
                    <a:gd name="T30" fmla="*/ 85 w 158"/>
                    <a:gd name="T31" fmla="*/ 18 h 140"/>
                    <a:gd name="T32" fmla="*/ 86 w 158"/>
                    <a:gd name="T33" fmla="*/ 18 h 140"/>
                    <a:gd name="T34" fmla="*/ 86 w 158"/>
                    <a:gd name="T35" fmla="*/ 18 h 140"/>
                    <a:gd name="T36" fmla="*/ 86 w 158"/>
                    <a:gd name="T37" fmla="*/ 18 h 140"/>
                    <a:gd name="T38" fmla="*/ 86 w 158"/>
                    <a:gd name="T39" fmla="*/ 18 h 140"/>
                    <a:gd name="T40" fmla="*/ 86 w 158"/>
                    <a:gd name="T41" fmla="*/ 18 h 140"/>
                    <a:gd name="T42" fmla="*/ 86 w 158"/>
                    <a:gd name="T43" fmla="*/ 18 h 140"/>
                    <a:gd name="T44" fmla="*/ 87 w 158"/>
                    <a:gd name="T45" fmla="*/ 18 h 140"/>
                    <a:gd name="T46" fmla="*/ 86 w 158"/>
                    <a:gd name="T47" fmla="*/ 18 h 140"/>
                    <a:gd name="T48" fmla="*/ 87 w 158"/>
                    <a:gd name="T49" fmla="*/ 18 h 140"/>
                    <a:gd name="T50" fmla="*/ 87 w 158"/>
                    <a:gd name="T51" fmla="*/ 18 h 140"/>
                    <a:gd name="T52" fmla="*/ 87 w 158"/>
                    <a:gd name="T53" fmla="*/ 18 h 140"/>
                    <a:gd name="T54" fmla="*/ 87 w 158"/>
                    <a:gd name="T55" fmla="*/ 18 h 140"/>
                    <a:gd name="T56" fmla="*/ 87 w 158"/>
                    <a:gd name="T57" fmla="*/ 17 h 140"/>
                    <a:gd name="T58" fmla="*/ 87 w 158"/>
                    <a:gd name="T59" fmla="*/ 17 h 140"/>
                    <a:gd name="T60" fmla="*/ 87 w 158"/>
                    <a:gd name="T61" fmla="*/ 17 h 140"/>
                    <a:gd name="T62" fmla="*/ 88 w 158"/>
                    <a:gd name="T63" fmla="*/ 17 h 140"/>
                    <a:gd name="T64" fmla="*/ 88 w 158"/>
                    <a:gd name="T65" fmla="*/ 17 h 140"/>
                    <a:gd name="T66" fmla="*/ 88 w 158"/>
                    <a:gd name="T67" fmla="*/ 17 h 140"/>
                    <a:gd name="T68" fmla="*/ 88 w 158"/>
                    <a:gd name="T69" fmla="*/ 17 h 140"/>
                    <a:gd name="T70" fmla="*/ 88 w 158"/>
                    <a:gd name="T71" fmla="*/ 17 h 140"/>
                    <a:gd name="T72" fmla="*/ 88 w 158"/>
                    <a:gd name="T73" fmla="*/ 17 h 140"/>
                    <a:gd name="T74" fmla="*/ 89 w 158"/>
                    <a:gd name="T75" fmla="*/ 17 h 140"/>
                    <a:gd name="T76" fmla="*/ 88 w 158"/>
                    <a:gd name="T77" fmla="*/ 17 h 140"/>
                    <a:gd name="T78" fmla="*/ 89 w 158"/>
                    <a:gd name="T79" fmla="*/ 17 h 140"/>
                    <a:gd name="T80" fmla="*/ 89 w 158"/>
                    <a:gd name="T81" fmla="*/ 16 h 140"/>
                    <a:gd name="T82" fmla="*/ 89 w 158"/>
                    <a:gd name="T83" fmla="*/ 17 h 140"/>
                    <a:gd name="T84" fmla="*/ 89 w 158"/>
                    <a:gd name="T85" fmla="*/ 16 h 140"/>
                    <a:gd name="T86" fmla="*/ 89 w 158"/>
                    <a:gd name="T87" fmla="*/ 16 h 140"/>
                    <a:gd name="T88" fmla="*/ 89 w 158"/>
                    <a:gd name="T89" fmla="*/ 16 h 140"/>
                    <a:gd name="T90" fmla="*/ 89 w 158"/>
                    <a:gd name="T91" fmla="*/ 16 h 140"/>
                    <a:gd name="T92" fmla="*/ 90 w 158"/>
                    <a:gd name="T93" fmla="*/ 16 h 140"/>
                    <a:gd name="T94" fmla="*/ 90 w 158"/>
                    <a:gd name="T95" fmla="*/ 16 h 140"/>
                    <a:gd name="T96" fmla="*/ 90 w 158"/>
                    <a:gd name="T97" fmla="*/ 16 h 140"/>
                    <a:gd name="T98" fmla="*/ 90 w 158"/>
                    <a:gd name="T99" fmla="*/ 16 h 140"/>
                    <a:gd name="T100" fmla="*/ 90 w 158"/>
                    <a:gd name="T101" fmla="*/ 16 h 140"/>
                    <a:gd name="T102" fmla="*/ 90 w 158"/>
                    <a:gd name="T103" fmla="*/ 16 h 140"/>
                    <a:gd name="T104" fmla="*/ 91 w 158"/>
                    <a:gd name="T105" fmla="*/ 16 h 140"/>
                    <a:gd name="T106" fmla="*/ 90 w 158"/>
                    <a:gd name="T107" fmla="*/ 16 h 140"/>
                    <a:gd name="T108" fmla="*/ 91 w 158"/>
                    <a:gd name="T109" fmla="*/ 16 h 140"/>
                    <a:gd name="T110" fmla="*/ 158 w 158"/>
                    <a:gd name="T111" fmla="*/ 0 h 140"/>
                    <a:gd name="T112" fmla="*/ 158 w 158"/>
                    <a:gd name="T113" fmla="*/ 0 h 140"/>
                    <a:gd name="T114" fmla="*/ 91 w 158"/>
                    <a:gd name="T115" fmla="*/ 16 h 140"/>
                    <a:gd name="T116" fmla="*/ 158 w 158"/>
                    <a:gd name="T117" fmla="*/ 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58" h="140">
                      <a:moveTo>
                        <a:pt x="45" y="48"/>
                      </a:moveTo>
                      <a:cubicBezTo>
                        <a:pt x="20" y="74"/>
                        <a:pt x="5" y="106"/>
                        <a:pt x="0" y="140"/>
                      </a:cubicBezTo>
                      <a:cubicBezTo>
                        <a:pt x="0" y="139"/>
                        <a:pt x="0" y="139"/>
                        <a:pt x="0" y="139"/>
                      </a:cubicBezTo>
                      <a:cubicBezTo>
                        <a:pt x="5" y="106"/>
                        <a:pt x="20" y="74"/>
                        <a:pt x="45" y="48"/>
                      </a:cubicBezTo>
                      <a:moveTo>
                        <a:pt x="46" y="48"/>
                      </a:moveTo>
                      <a:cubicBezTo>
                        <a:pt x="46" y="48"/>
                        <a:pt x="45" y="48"/>
                        <a:pt x="45" y="48"/>
                      </a:cubicBezTo>
                      <a:cubicBezTo>
                        <a:pt x="46" y="48"/>
                        <a:pt x="46" y="48"/>
                        <a:pt x="46" y="48"/>
                      </a:cubicBezTo>
                      <a:moveTo>
                        <a:pt x="46" y="47"/>
                      </a:moveTo>
                      <a:cubicBezTo>
                        <a:pt x="46" y="47"/>
                        <a:pt x="46" y="47"/>
                        <a:pt x="46" y="48"/>
                      </a:cubicBezTo>
                      <a:cubicBezTo>
                        <a:pt x="46" y="47"/>
                        <a:pt x="46" y="47"/>
                        <a:pt x="46" y="47"/>
                      </a:cubicBezTo>
                      <a:moveTo>
                        <a:pt x="85" y="19"/>
                      </a:moveTo>
                      <a:cubicBezTo>
                        <a:pt x="85" y="19"/>
                        <a:pt x="85" y="19"/>
                        <a:pt x="85" y="19"/>
                      </a:cubicBezTo>
                      <a:cubicBezTo>
                        <a:pt x="85" y="19"/>
                        <a:pt x="85" y="19"/>
                        <a:pt x="85" y="19"/>
                      </a:cubicBezTo>
                      <a:moveTo>
                        <a:pt x="85" y="18"/>
                      </a:moveTo>
                      <a:cubicBezTo>
                        <a:pt x="85" y="18"/>
                        <a:pt x="85" y="18"/>
                        <a:pt x="85" y="18"/>
                      </a:cubicBezTo>
                      <a:cubicBezTo>
                        <a:pt x="85" y="18"/>
                        <a:pt x="85" y="18"/>
                        <a:pt x="85" y="18"/>
                      </a:cubicBezTo>
                      <a:moveTo>
                        <a:pt x="86" y="18"/>
                      </a:moveTo>
                      <a:cubicBezTo>
                        <a:pt x="86" y="18"/>
                        <a:pt x="86" y="18"/>
                        <a:pt x="86" y="18"/>
                      </a:cubicBezTo>
                      <a:cubicBezTo>
                        <a:pt x="86" y="18"/>
                        <a:pt x="86" y="18"/>
                        <a:pt x="86" y="18"/>
                      </a:cubicBezTo>
                      <a:moveTo>
                        <a:pt x="86" y="18"/>
                      </a:moveTo>
                      <a:cubicBezTo>
                        <a:pt x="86" y="18"/>
                        <a:pt x="86" y="18"/>
                        <a:pt x="86" y="18"/>
                      </a:cubicBezTo>
                      <a:cubicBezTo>
                        <a:pt x="86" y="18"/>
                        <a:pt x="86" y="18"/>
                        <a:pt x="86" y="18"/>
                      </a:cubicBezTo>
                      <a:moveTo>
                        <a:pt x="87" y="18"/>
                      </a:moveTo>
                      <a:cubicBezTo>
                        <a:pt x="87" y="18"/>
                        <a:pt x="86" y="18"/>
                        <a:pt x="86" y="18"/>
                      </a:cubicBezTo>
                      <a:cubicBezTo>
                        <a:pt x="86" y="18"/>
                        <a:pt x="87" y="18"/>
                        <a:pt x="87" y="18"/>
                      </a:cubicBezTo>
                      <a:moveTo>
                        <a:pt x="87" y="18"/>
                      </a:moveTo>
                      <a:cubicBezTo>
                        <a:pt x="87" y="18"/>
                        <a:pt x="87" y="18"/>
                        <a:pt x="87" y="18"/>
                      </a:cubicBezTo>
                      <a:cubicBezTo>
                        <a:pt x="87" y="18"/>
                        <a:pt x="87" y="18"/>
                        <a:pt x="87" y="18"/>
                      </a:cubicBezTo>
                      <a:moveTo>
                        <a:pt x="87" y="17"/>
                      </a:moveTo>
                      <a:cubicBezTo>
                        <a:pt x="87" y="17"/>
                        <a:pt x="87" y="17"/>
                        <a:pt x="87" y="17"/>
                      </a:cubicBezTo>
                      <a:cubicBezTo>
                        <a:pt x="87" y="17"/>
                        <a:pt x="87" y="17"/>
                        <a:pt x="87" y="17"/>
                      </a:cubicBezTo>
                      <a:moveTo>
                        <a:pt x="88" y="17"/>
                      </a:moveTo>
                      <a:cubicBezTo>
                        <a:pt x="88" y="17"/>
                        <a:pt x="88" y="17"/>
                        <a:pt x="88" y="17"/>
                      </a:cubicBezTo>
                      <a:cubicBezTo>
                        <a:pt x="88" y="17"/>
                        <a:pt x="88" y="17"/>
                        <a:pt x="88" y="17"/>
                      </a:cubicBezTo>
                      <a:moveTo>
                        <a:pt x="88" y="17"/>
                      </a:moveTo>
                      <a:cubicBezTo>
                        <a:pt x="88" y="17"/>
                        <a:pt x="88" y="17"/>
                        <a:pt x="88" y="17"/>
                      </a:cubicBezTo>
                      <a:cubicBezTo>
                        <a:pt x="88" y="17"/>
                        <a:pt x="88" y="17"/>
                        <a:pt x="88" y="17"/>
                      </a:cubicBezTo>
                      <a:moveTo>
                        <a:pt x="89" y="17"/>
                      </a:moveTo>
                      <a:cubicBezTo>
                        <a:pt x="89" y="17"/>
                        <a:pt x="88" y="17"/>
                        <a:pt x="88" y="17"/>
                      </a:cubicBezTo>
                      <a:cubicBezTo>
                        <a:pt x="88" y="17"/>
                        <a:pt x="89" y="17"/>
                        <a:pt x="89" y="17"/>
                      </a:cubicBezTo>
                      <a:moveTo>
                        <a:pt x="89" y="16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9" y="17"/>
                        <a:pt x="89" y="17"/>
                        <a:pt x="89" y="16"/>
                      </a:cubicBezTo>
                      <a:moveTo>
                        <a:pt x="89" y="16"/>
                      </a:moveTo>
                      <a:cubicBezTo>
                        <a:pt x="89" y="16"/>
                        <a:pt x="89" y="16"/>
                        <a:pt x="89" y="16"/>
                      </a:cubicBezTo>
                      <a:cubicBezTo>
                        <a:pt x="89" y="16"/>
                        <a:pt x="89" y="16"/>
                        <a:pt x="89" y="16"/>
                      </a:cubicBezTo>
                      <a:moveTo>
                        <a:pt x="90" y="16"/>
                      </a:moveTo>
                      <a:cubicBezTo>
                        <a:pt x="90" y="16"/>
                        <a:pt x="90" y="16"/>
                        <a:pt x="90" y="16"/>
                      </a:cubicBezTo>
                      <a:cubicBezTo>
                        <a:pt x="90" y="16"/>
                        <a:pt x="90" y="16"/>
                        <a:pt x="90" y="16"/>
                      </a:cubicBezTo>
                      <a:moveTo>
                        <a:pt x="90" y="16"/>
                      </a:moveTo>
                      <a:cubicBezTo>
                        <a:pt x="90" y="16"/>
                        <a:pt x="90" y="16"/>
                        <a:pt x="90" y="16"/>
                      </a:cubicBezTo>
                      <a:cubicBezTo>
                        <a:pt x="90" y="16"/>
                        <a:pt x="90" y="16"/>
                        <a:pt x="90" y="16"/>
                      </a:cubicBezTo>
                      <a:moveTo>
                        <a:pt x="91" y="16"/>
                      </a:moveTo>
                      <a:cubicBezTo>
                        <a:pt x="91" y="16"/>
                        <a:pt x="90" y="16"/>
                        <a:pt x="90" y="16"/>
                      </a:cubicBezTo>
                      <a:cubicBezTo>
                        <a:pt x="90" y="16"/>
                        <a:pt x="91" y="16"/>
                        <a:pt x="91" y="16"/>
                      </a:cubicBezTo>
                      <a:moveTo>
                        <a:pt x="158" y="0"/>
                      </a:move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35" y="0"/>
                        <a:pt x="112" y="5"/>
                        <a:pt x="91" y="16"/>
                      </a:cubicBezTo>
                      <a:cubicBezTo>
                        <a:pt x="112" y="5"/>
                        <a:pt x="135" y="0"/>
                        <a:pt x="158" y="0"/>
                      </a:cubicBezTo>
                    </a:path>
                  </a:pathLst>
                </a:custGeom>
                <a:solidFill>
                  <a:srgbClr val="5F90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Freeform 11">
                  <a:extLst>
                    <a:ext uri="{FF2B5EF4-FFF2-40B4-BE49-F238E27FC236}">
                      <a16:creationId xmlns:a16="http://schemas.microsoft.com/office/drawing/2014/main" id="{E7FA8A5F-D151-4530-9453-CC4968058B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97239" y="3700093"/>
                  <a:ext cx="756231" cy="758175"/>
                </a:xfrm>
                <a:custGeom>
                  <a:avLst/>
                  <a:gdLst>
                    <a:gd name="T0" fmla="*/ 124 w 248"/>
                    <a:gd name="T1" fmla="*/ 0 h 248"/>
                    <a:gd name="T2" fmla="*/ 43 w 248"/>
                    <a:gd name="T3" fmla="*/ 30 h 248"/>
                    <a:gd name="T4" fmla="*/ 0 w 248"/>
                    <a:gd name="T5" fmla="*/ 124 h 248"/>
                    <a:gd name="T6" fmla="*/ 30 w 248"/>
                    <a:gd name="T7" fmla="*/ 205 h 248"/>
                    <a:gd name="T8" fmla="*/ 33 w 248"/>
                    <a:gd name="T9" fmla="*/ 208 h 248"/>
                    <a:gd name="T10" fmla="*/ 90 w 248"/>
                    <a:gd name="T11" fmla="*/ 243 h 248"/>
                    <a:gd name="T12" fmla="*/ 90 w 248"/>
                    <a:gd name="T13" fmla="*/ 243 h 248"/>
                    <a:gd name="T14" fmla="*/ 90 w 248"/>
                    <a:gd name="T15" fmla="*/ 243 h 248"/>
                    <a:gd name="T16" fmla="*/ 90 w 248"/>
                    <a:gd name="T17" fmla="*/ 243 h 248"/>
                    <a:gd name="T18" fmla="*/ 91 w 248"/>
                    <a:gd name="T19" fmla="*/ 243 h 248"/>
                    <a:gd name="T20" fmla="*/ 124 w 248"/>
                    <a:gd name="T21" fmla="*/ 248 h 248"/>
                    <a:gd name="T22" fmla="*/ 205 w 248"/>
                    <a:gd name="T23" fmla="*/ 218 h 248"/>
                    <a:gd name="T24" fmla="*/ 248 w 248"/>
                    <a:gd name="T25" fmla="*/ 124 h 248"/>
                    <a:gd name="T26" fmla="*/ 218 w 248"/>
                    <a:gd name="T27" fmla="*/ 43 h 248"/>
                    <a:gd name="T28" fmla="*/ 214 w 248"/>
                    <a:gd name="T29" fmla="*/ 39 h 248"/>
                    <a:gd name="T30" fmla="*/ 124 w 248"/>
                    <a:gd name="T3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48" h="248">
                      <a:moveTo>
                        <a:pt x="124" y="0"/>
                      </a:moveTo>
                      <a:cubicBezTo>
                        <a:pt x="95" y="0"/>
                        <a:pt x="67" y="10"/>
                        <a:pt x="43" y="30"/>
                      </a:cubicBezTo>
                      <a:cubicBezTo>
                        <a:pt x="15" y="55"/>
                        <a:pt x="0" y="89"/>
                        <a:pt x="0" y="124"/>
                      </a:cubicBezTo>
                      <a:cubicBezTo>
                        <a:pt x="0" y="153"/>
                        <a:pt x="10" y="181"/>
                        <a:pt x="30" y="205"/>
                      </a:cubicBezTo>
                      <a:cubicBezTo>
                        <a:pt x="31" y="206"/>
                        <a:pt x="32" y="207"/>
                        <a:pt x="33" y="208"/>
                      </a:cubicBezTo>
                      <a:cubicBezTo>
                        <a:pt x="49" y="225"/>
                        <a:pt x="69" y="237"/>
                        <a:pt x="90" y="243"/>
                      </a:cubicBezTo>
                      <a:cubicBezTo>
                        <a:pt x="90" y="243"/>
                        <a:pt x="90" y="243"/>
                        <a:pt x="90" y="243"/>
                      </a:cubicBezTo>
                      <a:cubicBezTo>
                        <a:pt x="90" y="243"/>
                        <a:pt x="90" y="243"/>
                        <a:pt x="90" y="243"/>
                      </a:cubicBezTo>
                      <a:cubicBezTo>
                        <a:pt x="90" y="243"/>
                        <a:pt x="90" y="243"/>
                        <a:pt x="90" y="243"/>
                      </a:cubicBezTo>
                      <a:cubicBezTo>
                        <a:pt x="90" y="243"/>
                        <a:pt x="90" y="243"/>
                        <a:pt x="91" y="243"/>
                      </a:cubicBezTo>
                      <a:cubicBezTo>
                        <a:pt x="101" y="246"/>
                        <a:pt x="113" y="248"/>
                        <a:pt x="124" y="248"/>
                      </a:cubicBezTo>
                      <a:cubicBezTo>
                        <a:pt x="153" y="248"/>
                        <a:pt x="181" y="238"/>
                        <a:pt x="205" y="218"/>
                      </a:cubicBezTo>
                      <a:cubicBezTo>
                        <a:pt x="233" y="194"/>
                        <a:pt x="248" y="159"/>
                        <a:pt x="248" y="124"/>
                      </a:cubicBezTo>
                      <a:cubicBezTo>
                        <a:pt x="248" y="96"/>
                        <a:pt x="238" y="67"/>
                        <a:pt x="218" y="43"/>
                      </a:cubicBezTo>
                      <a:cubicBezTo>
                        <a:pt x="217" y="42"/>
                        <a:pt x="216" y="41"/>
                        <a:pt x="214" y="39"/>
                      </a:cubicBezTo>
                      <a:cubicBezTo>
                        <a:pt x="190" y="13"/>
                        <a:pt x="157" y="0"/>
                        <a:pt x="124" y="0"/>
                      </a:cubicBezTo>
                    </a:path>
                  </a:pathLst>
                </a:custGeom>
                <a:solidFill>
                  <a:srgbClr val="BC20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Freeform 12">
                  <a:extLst>
                    <a:ext uri="{FF2B5EF4-FFF2-40B4-BE49-F238E27FC236}">
                      <a16:creationId xmlns:a16="http://schemas.microsoft.com/office/drawing/2014/main" id="{C7F18884-C7FA-4EA3-9B2F-BBCA3D408C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05651" y="3713179"/>
                  <a:ext cx="727252" cy="716036"/>
                </a:xfrm>
                <a:custGeom>
                  <a:avLst/>
                  <a:gdLst>
                    <a:gd name="T0" fmla="*/ 90 w 248"/>
                    <a:gd name="T1" fmla="*/ 243 h 243"/>
                    <a:gd name="T2" fmla="*/ 91 w 248"/>
                    <a:gd name="T3" fmla="*/ 243 h 243"/>
                    <a:gd name="T4" fmla="*/ 90 w 248"/>
                    <a:gd name="T5" fmla="*/ 243 h 243"/>
                    <a:gd name="T6" fmla="*/ 90 w 248"/>
                    <a:gd name="T7" fmla="*/ 243 h 243"/>
                    <a:gd name="T8" fmla="*/ 90 w 248"/>
                    <a:gd name="T9" fmla="*/ 243 h 243"/>
                    <a:gd name="T10" fmla="*/ 90 w 248"/>
                    <a:gd name="T11" fmla="*/ 243 h 243"/>
                    <a:gd name="T12" fmla="*/ 33 w 248"/>
                    <a:gd name="T13" fmla="*/ 208 h 243"/>
                    <a:gd name="T14" fmla="*/ 90 w 248"/>
                    <a:gd name="T15" fmla="*/ 243 h 243"/>
                    <a:gd name="T16" fmla="*/ 33 w 248"/>
                    <a:gd name="T17" fmla="*/ 208 h 243"/>
                    <a:gd name="T18" fmla="*/ 214 w 248"/>
                    <a:gd name="T19" fmla="*/ 39 h 243"/>
                    <a:gd name="T20" fmla="*/ 218 w 248"/>
                    <a:gd name="T21" fmla="*/ 43 h 243"/>
                    <a:gd name="T22" fmla="*/ 248 w 248"/>
                    <a:gd name="T23" fmla="*/ 124 h 243"/>
                    <a:gd name="T24" fmla="*/ 218 w 248"/>
                    <a:gd name="T25" fmla="*/ 43 h 243"/>
                    <a:gd name="T26" fmla="*/ 214 w 248"/>
                    <a:gd name="T27" fmla="*/ 39 h 243"/>
                    <a:gd name="T28" fmla="*/ 124 w 248"/>
                    <a:gd name="T29" fmla="*/ 0 h 243"/>
                    <a:gd name="T30" fmla="*/ 43 w 248"/>
                    <a:gd name="T31" fmla="*/ 30 h 243"/>
                    <a:gd name="T32" fmla="*/ 0 w 248"/>
                    <a:gd name="T33" fmla="*/ 124 h 243"/>
                    <a:gd name="T34" fmla="*/ 43 w 248"/>
                    <a:gd name="T35" fmla="*/ 30 h 243"/>
                    <a:gd name="T36" fmla="*/ 124 w 248"/>
                    <a:gd name="T37" fmla="*/ 0 h 243"/>
                    <a:gd name="T38" fmla="*/ 124 w 248"/>
                    <a:gd name="T39" fmla="*/ 0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48" h="243">
                      <a:moveTo>
                        <a:pt x="90" y="243"/>
                      </a:moveTo>
                      <a:cubicBezTo>
                        <a:pt x="90" y="243"/>
                        <a:pt x="90" y="243"/>
                        <a:pt x="91" y="243"/>
                      </a:cubicBezTo>
                      <a:cubicBezTo>
                        <a:pt x="90" y="243"/>
                        <a:pt x="90" y="243"/>
                        <a:pt x="90" y="243"/>
                      </a:cubicBezTo>
                      <a:moveTo>
                        <a:pt x="90" y="243"/>
                      </a:moveTo>
                      <a:cubicBezTo>
                        <a:pt x="90" y="243"/>
                        <a:pt x="90" y="243"/>
                        <a:pt x="90" y="243"/>
                      </a:cubicBezTo>
                      <a:cubicBezTo>
                        <a:pt x="90" y="243"/>
                        <a:pt x="90" y="243"/>
                        <a:pt x="90" y="243"/>
                      </a:cubicBezTo>
                      <a:moveTo>
                        <a:pt x="33" y="208"/>
                      </a:moveTo>
                      <a:cubicBezTo>
                        <a:pt x="49" y="225"/>
                        <a:pt x="69" y="237"/>
                        <a:pt x="90" y="243"/>
                      </a:cubicBezTo>
                      <a:cubicBezTo>
                        <a:pt x="69" y="237"/>
                        <a:pt x="49" y="225"/>
                        <a:pt x="33" y="208"/>
                      </a:cubicBezTo>
                      <a:moveTo>
                        <a:pt x="214" y="39"/>
                      </a:moveTo>
                      <a:cubicBezTo>
                        <a:pt x="216" y="41"/>
                        <a:pt x="217" y="42"/>
                        <a:pt x="218" y="43"/>
                      </a:cubicBezTo>
                      <a:cubicBezTo>
                        <a:pt x="238" y="67"/>
                        <a:pt x="248" y="96"/>
                        <a:pt x="248" y="124"/>
                      </a:cubicBezTo>
                      <a:cubicBezTo>
                        <a:pt x="248" y="96"/>
                        <a:pt x="238" y="67"/>
                        <a:pt x="218" y="43"/>
                      </a:cubicBezTo>
                      <a:cubicBezTo>
                        <a:pt x="217" y="42"/>
                        <a:pt x="216" y="41"/>
                        <a:pt x="214" y="39"/>
                      </a:cubicBezTo>
                      <a:moveTo>
                        <a:pt x="124" y="0"/>
                      </a:moveTo>
                      <a:cubicBezTo>
                        <a:pt x="95" y="0"/>
                        <a:pt x="67" y="10"/>
                        <a:pt x="43" y="30"/>
                      </a:cubicBezTo>
                      <a:cubicBezTo>
                        <a:pt x="15" y="55"/>
                        <a:pt x="0" y="89"/>
                        <a:pt x="0" y="124"/>
                      </a:cubicBezTo>
                      <a:cubicBezTo>
                        <a:pt x="0" y="89"/>
                        <a:pt x="15" y="55"/>
                        <a:pt x="43" y="30"/>
                      </a:cubicBezTo>
                      <a:cubicBezTo>
                        <a:pt x="67" y="10"/>
                        <a:pt x="95" y="0"/>
                        <a:pt x="124" y="0"/>
                      </a:cubicBezTo>
                      <a:cubicBezTo>
                        <a:pt x="124" y="0"/>
                        <a:pt x="124" y="0"/>
                        <a:pt x="124" y="0"/>
                      </a:cubicBezTo>
                    </a:path>
                  </a:pathLst>
                </a:custGeom>
                <a:solidFill>
                  <a:srgbClr val="677F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Freeform 13">
                  <a:extLst>
                    <a:ext uri="{FF2B5EF4-FFF2-40B4-BE49-F238E27FC236}">
                      <a16:creationId xmlns:a16="http://schemas.microsoft.com/office/drawing/2014/main" id="{0EE84C42-36FC-4D8A-A65A-83E6A4295C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6027" y="3601005"/>
                  <a:ext cx="1000205" cy="953467"/>
                </a:xfrm>
                <a:custGeom>
                  <a:avLst/>
                  <a:gdLst>
                    <a:gd name="T0" fmla="*/ 169 w 341"/>
                    <a:gd name="T1" fmla="*/ 38 h 324"/>
                    <a:gd name="T2" fmla="*/ 264 w 341"/>
                    <a:gd name="T3" fmla="*/ 83 h 324"/>
                    <a:gd name="T4" fmla="*/ 169 w 341"/>
                    <a:gd name="T5" fmla="*/ 286 h 324"/>
                    <a:gd name="T6" fmla="*/ 78 w 341"/>
                    <a:gd name="T7" fmla="*/ 246 h 324"/>
                    <a:gd name="T8" fmla="*/ 88 w 341"/>
                    <a:gd name="T9" fmla="*/ 68 h 324"/>
                    <a:gd name="T10" fmla="*/ 169 w 341"/>
                    <a:gd name="T11" fmla="*/ 38 h 324"/>
                    <a:gd name="T12" fmla="*/ 165 w 341"/>
                    <a:gd name="T13" fmla="*/ 0 h 324"/>
                    <a:gd name="T14" fmla="*/ 167 w 341"/>
                    <a:gd name="T15" fmla="*/ 0 h 324"/>
                    <a:gd name="T16" fmla="*/ 68 w 341"/>
                    <a:gd name="T17" fmla="*/ 35 h 324"/>
                    <a:gd name="T18" fmla="*/ 68 w 341"/>
                    <a:gd name="T19" fmla="*/ 35 h 324"/>
                    <a:gd name="T20" fmla="*/ 67 w 341"/>
                    <a:gd name="T21" fmla="*/ 36 h 324"/>
                    <a:gd name="T22" fmla="*/ 67 w 341"/>
                    <a:gd name="T23" fmla="*/ 36 h 324"/>
                    <a:gd name="T24" fmla="*/ 66 w 341"/>
                    <a:gd name="T25" fmla="*/ 36 h 324"/>
                    <a:gd name="T26" fmla="*/ 66 w 341"/>
                    <a:gd name="T27" fmla="*/ 37 h 324"/>
                    <a:gd name="T28" fmla="*/ 66 w 341"/>
                    <a:gd name="T29" fmla="*/ 37 h 324"/>
                    <a:gd name="T30" fmla="*/ 65 w 341"/>
                    <a:gd name="T31" fmla="*/ 37 h 324"/>
                    <a:gd name="T32" fmla="*/ 65 w 341"/>
                    <a:gd name="T33" fmla="*/ 38 h 324"/>
                    <a:gd name="T34" fmla="*/ 65 w 341"/>
                    <a:gd name="T35" fmla="*/ 38 h 324"/>
                    <a:gd name="T36" fmla="*/ 64 w 341"/>
                    <a:gd name="T37" fmla="*/ 38 h 324"/>
                    <a:gd name="T38" fmla="*/ 64 w 341"/>
                    <a:gd name="T39" fmla="*/ 39 h 324"/>
                    <a:gd name="T40" fmla="*/ 63 w 341"/>
                    <a:gd name="T41" fmla="*/ 39 h 324"/>
                    <a:gd name="T42" fmla="*/ 63 w 341"/>
                    <a:gd name="T43" fmla="*/ 39 h 324"/>
                    <a:gd name="T44" fmla="*/ 63 w 341"/>
                    <a:gd name="T45" fmla="*/ 39 h 324"/>
                    <a:gd name="T46" fmla="*/ 63 w 341"/>
                    <a:gd name="T47" fmla="*/ 40 h 324"/>
                    <a:gd name="T48" fmla="*/ 62 w 341"/>
                    <a:gd name="T49" fmla="*/ 40 h 324"/>
                    <a:gd name="T50" fmla="*/ 62 w 341"/>
                    <a:gd name="T51" fmla="*/ 40 h 324"/>
                    <a:gd name="T52" fmla="*/ 61 w 341"/>
                    <a:gd name="T53" fmla="*/ 41 h 324"/>
                    <a:gd name="T54" fmla="*/ 61 w 341"/>
                    <a:gd name="T55" fmla="*/ 41 h 324"/>
                    <a:gd name="T56" fmla="*/ 11 w 341"/>
                    <a:gd name="T57" fmla="*/ 124 h 324"/>
                    <a:gd name="T58" fmla="*/ 46 w 341"/>
                    <a:gd name="T59" fmla="*/ 268 h 324"/>
                    <a:gd name="T60" fmla="*/ 275 w 341"/>
                    <a:gd name="T61" fmla="*/ 285 h 324"/>
                    <a:gd name="T62" fmla="*/ 327 w 341"/>
                    <a:gd name="T63" fmla="*/ 123 h 324"/>
                    <a:gd name="T64" fmla="*/ 294 w 341"/>
                    <a:gd name="T65" fmla="*/ 58 h 324"/>
                    <a:gd name="T66" fmla="*/ 293 w 341"/>
                    <a:gd name="T67" fmla="*/ 58 h 324"/>
                    <a:gd name="T68" fmla="*/ 293 w 341"/>
                    <a:gd name="T69" fmla="*/ 57 h 324"/>
                    <a:gd name="T70" fmla="*/ 293 w 341"/>
                    <a:gd name="T71" fmla="*/ 57 h 324"/>
                    <a:gd name="T72" fmla="*/ 292 w 341"/>
                    <a:gd name="T73" fmla="*/ 56 h 324"/>
                    <a:gd name="T74" fmla="*/ 292 w 341"/>
                    <a:gd name="T75" fmla="*/ 56 h 324"/>
                    <a:gd name="T76" fmla="*/ 291 w 341"/>
                    <a:gd name="T77" fmla="*/ 55 h 324"/>
                    <a:gd name="T78" fmla="*/ 291 w 341"/>
                    <a:gd name="T79" fmla="*/ 55 h 324"/>
                    <a:gd name="T80" fmla="*/ 291 w 341"/>
                    <a:gd name="T81" fmla="*/ 54 h 324"/>
                    <a:gd name="T82" fmla="*/ 290 w 341"/>
                    <a:gd name="T83" fmla="*/ 54 h 324"/>
                    <a:gd name="T84" fmla="*/ 289 w 341"/>
                    <a:gd name="T85" fmla="*/ 53 h 324"/>
                    <a:gd name="T86" fmla="*/ 289 w 341"/>
                    <a:gd name="T87" fmla="*/ 52 h 324"/>
                    <a:gd name="T88" fmla="*/ 288 w 341"/>
                    <a:gd name="T89" fmla="*/ 52 h 324"/>
                    <a:gd name="T90" fmla="*/ 187 w 341"/>
                    <a:gd name="T91" fmla="*/ 1 h 324"/>
                    <a:gd name="T92" fmla="*/ 169 w 341"/>
                    <a:gd name="T93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41" h="324">
                      <a:moveTo>
                        <a:pt x="169" y="38"/>
                      </a:moveTo>
                      <a:cubicBezTo>
                        <a:pt x="169" y="38"/>
                        <a:pt x="169" y="38"/>
                        <a:pt x="169" y="38"/>
                      </a:cubicBezTo>
                      <a:cubicBezTo>
                        <a:pt x="204" y="38"/>
                        <a:pt x="239" y="53"/>
                        <a:pt x="263" y="81"/>
                      </a:cubicBezTo>
                      <a:cubicBezTo>
                        <a:pt x="264" y="82"/>
                        <a:pt x="264" y="82"/>
                        <a:pt x="264" y="83"/>
                      </a:cubicBezTo>
                      <a:cubicBezTo>
                        <a:pt x="308" y="135"/>
                        <a:pt x="301" y="212"/>
                        <a:pt x="250" y="256"/>
                      </a:cubicBezTo>
                      <a:cubicBezTo>
                        <a:pt x="227" y="276"/>
                        <a:pt x="198" y="286"/>
                        <a:pt x="169" y="286"/>
                      </a:cubicBezTo>
                      <a:cubicBezTo>
                        <a:pt x="158" y="286"/>
                        <a:pt x="147" y="284"/>
                        <a:pt x="136" y="281"/>
                      </a:cubicBezTo>
                      <a:cubicBezTo>
                        <a:pt x="114" y="275"/>
                        <a:pt x="95" y="264"/>
                        <a:pt x="78" y="246"/>
                      </a:cubicBezTo>
                      <a:cubicBezTo>
                        <a:pt x="77" y="245"/>
                        <a:pt x="76" y="244"/>
                        <a:pt x="75" y="243"/>
                      </a:cubicBezTo>
                      <a:cubicBezTo>
                        <a:pt x="31" y="191"/>
                        <a:pt x="37" y="113"/>
                        <a:pt x="88" y="68"/>
                      </a:cubicBezTo>
                      <a:cubicBezTo>
                        <a:pt x="112" y="48"/>
                        <a:pt x="141" y="38"/>
                        <a:pt x="169" y="38"/>
                      </a:cubicBezTo>
                      <a:cubicBezTo>
                        <a:pt x="169" y="38"/>
                        <a:pt x="169" y="38"/>
                        <a:pt x="169" y="38"/>
                      </a:cubicBezTo>
                      <a:moveTo>
                        <a:pt x="169" y="0"/>
                      </a:moveTo>
                      <a:cubicBezTo>
                        <a:pt x="168" y="0"/>
                        <a:pt x="166" y="0"/>
                        <a:pt x="165" y="0"/>
                      </a:cubicBezTo>
                      <a:cubicBezTo>
                        <a:pt x="165" y="0"/>
                        <a:pt x="165" y="0"/>
                        <a:pt x="165" y="0"/>
                      </a:cubicBezTo>
                      <a:cubicBezTo>
                        <a:pt x="166" y="0"/>
                        <a:pt x="167" y="0"/>
                        <a:pt x="167" y="0"/>
                      </a:cubicBezTo>
                      <a:cubicBezTo>
                        <a:pt x="132" y="0"/>
                        <a:pt x="97" y="12"/>
                        <a:pt x="68" y="35"/>
                      </a:cubicBezTo>
                      <a:cubicBezTo>
                        <a:pt x="68" y="35"/>
                        <a:pt x="68" y="35"/>
                        <a:pt x="68" y="35"/>
                      </a:cubicBezTo>
                      <a:cubicBezTo>
                        <a:pt x="68" y="35"/>
                        <a:pt x="68" y="35"/>
                        <a:pt x="68" y="35"/>
                      </a:cubicBezTo>
                      <a:cubicBezTo>
                        <a:pt x="68" y="35"/>
                        <a:pt x="68" y="35"/>
                        <a:pt x="68" y="35"/>
                      </a:cubicBezTo>
                      <a:cubicBezTo>
                        <a:pt x="68" y="35"/>
                        <a:pt x="67" y="36"/>
                        <a:pt x="67" y="36"/>
                      </a:cubicBezTo>
                      <a:cubicBezTo>
                        <a:pt x="67" y="36"/>
                        <a:pt x="67" y="36"/>
                        <a:pt x="67" y="36"/>
                      </a:cubicBezTo>
                      <a:cubicBezTo>
                        <a:pt x="67" y="36"/>
                        <a:pt x="67" y="36"/>
                        <a:pt x="67" y="36"/>
                      </a:cubicBezTo>
                      <a:cubicBezTo>
                        <a:pt x="67" y="36"/>
                        <a:pt x="67" y="36"/>
                        <a:pt x="67" y="36"/>
                      </a:cubicBezTo>
                      <a:cubicBezTo>
                        <a:pt x="67" y="36"/>
                        <a:pt x="67" y="36"/>
                        <a:pt x="67" y="36"/>
                      </a:cubicBezTo>
                      <a:cubicBezTo>
                        <a:pt x="67" y="36"/>
                        <a:pt x="66" y="36"/>
                        <a:pt x="66" y="36"/>
                      </a:cubicBezTo>
                      <a:cubicBezTo>
                        <a:pt x="66" y="36"/>
                        <a:pt x="66" y="36"/>
                        <a:pt x="66" y="37"/>
                      </a:cubicBezTo>
                      <a:cubicBezTo>
                        <a:pt x="66" y="37"/>
                        <a:pt x="66" y="37"/>
                        <a:pt x="66" y="37"/>
                      </a:cubicBezTo>
                      <a:cubicBezTo>
                        <a:pt x="66" y="37"/>
                        <a:pt x="66" y="37"/>
                        <a:pt x="66" y="37"/>
                      </a:cubicBezTo>
                      <a:cubicBezTo>
                        <a:pt x="66" y="37"/>
                        <a:pt x="66" y="37"/>
                        <a:pt x="66" y="37"/>
                      </a:cubicBezTo>
                      <a:cubicBezTo>
                        <a:pt x="66" y="37"/>
                        <a:pt x="66" y="37"/>
                        <a:pt x="66" y="37"/>
                      </a:cubicBezTo>
                      <a:cubicBezTo>
                        <a:pt x="65" y="37"/>
                        <a:pt x="65" y="37"/>
                        <a:pt x="65" y="37"/>
                      </a:cubicBezTo>
                      <a:cubicBezTo>
                        <a:pt x="65" y="37"/>
                        <a:pt x="65" y="37"/>
                        <a:pt x="65" y="37"/>
                      </a:cubicBezTo>
                      <a:cubicBezTo>
                        <a:pt x="65" y="37"/>
                        <a:pt x="65" y="38"/>
                        <a:pt x="65" y="38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65" y="38"/>
                        <a:pt x="64" y="38"/>
                        <a:pt x="64" y="38"/>
                      </a:cubicBezTo>
                      <a:cubicBezTo>
                        <a:pt x="64" y="38"/>
                        <a:pt x="64" y="38"/>
                        <a:pt x="64" y="38"/>
                      </a:cubicBezTo>
                      <a:cubicBezTo>
                        <a:pt x="64" y="38"/>
                        <a:pt x="64" y="38"/>
                        <a:pt x="64" y="38"/>
                      </a:cubicBezTo>
                      <a:cubicBezTo>
                        <a:pt x="64" y="38"/>
                        <a:pt x="64" y="38"/>
                        <a:pt x="64" y="39"/>
                      </a:cubicBezTo>
                      <a:cubicBezTo>
                        <a:pt x="64" y="39"/>
                        <a:pt x="64" y="39"/>
                        <a:pt x="64" y="39"/>
                      </a:cubicBezTo>
                      <a:cubicBezTo>
                        <a:pt x="64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40"/>
                      </a:cubicBezTo>
                      <a:cubicBezTo>
                        <a:pt x="63" y="40"/>
                        <a:pt x="63" y="40"/>
                        <a:pt x="63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2" y="40"/>
                        <a:pt x="62" y="41"/>
                        <a:pt x="61" y="41"/>
                      </a:cubicBezTo>
                      <a:cubicBezTo>
                        <a:pt x="61" y="41"/>
                        <a:pt x="61" y="41"/>
                        <a:pt x="61" y="41"/>
                      </a:cubicBezTo>
                      <a:cubicBezTo>
                        <a:pt x="61" y="41"/>
                        <a:pt x="61" y="41"/>
                        <a:pt x="61" y="41"/>
                      </a:cubicBezTo>
                      <a:cubicBezTo>
                        <a:pt x="61" y="41"/>
                        <a:pt x="61" y="41"/>
                        <a:pt x="61" y="41"/>
                      </a:cubicBezTo>
                      <a:cubicBezTo>
                        <a:pt x="61" y="41"/>
                        <a:pt x="61" y="41"/>
                        <a:pt x="61" y="41"/>
                      </a:cubicBezTo>
                      <a:cubicBezTo>
                        <a:pt x="35" y="64"/>
                        <a:pt x="19" y="93"/>
                        <a:pt x="11" y="124"/>
                      </a:cubicBezTo>
                      <a:cubicBezTo>
                        <a:pt x="11" y="124"/>
                        <a:pt x="11" y="124"/>
                        <a:pt x="11" y="124"/>
                      </a:cubicBezTo>
                      <a:cubicBezTo>
                        <a:pt x="0" y="173"/>
                        <a:pt x="11" y="227"/>
                        <a:pt x="46" y="268"/>
                      </a:cubicBezTo>
                      <a:cubicBezTo>
                        <a:pt x="78" y="305"/>
                        <a:pt x="124" y="324"/>
                        <a:pt x="169" y="324"/>
                      </a:cubicBezTo>
                      <a:cubicBezTo>
                        <a:pt x="207" y="324"/>
                        <a:pt x="244" y="312"/>
                        <a:pt x="275" y="285"/>
                      </a:cubicBezTo>
                      <a:cubicBezTo>
                        <a:pt x="323" y="244"/>
                        <a:pt x="341" y="181"/>
                        <a:pt x="327" y="123"/>
                      </a:cubicBezTo>
                      <a:cubicBezTo>
                        <a:pt x="327" y="123"/>
                        <a:pt x="327" y="123"/>
                        <a:pt x="327" y="123"/>
                      </a:cubicBezTo>
                      <a:cubicBezTo>
                        <a:pt x="321" y="100"/>
                        <a:pt x="310" y="78"/>
                        <a:pt x="294" y="58"/>
                      </a:cubicBezTo>
                      <a:cubicBezTo>
                        <a:pt x="294" y="58"/>
                        <a:pt x="294" y="58"/>
                        <a:pt x="294" y="58"/>
                      </a:cubicBezTo>
                      <a:cubicBezTo>
                        <a:pt x="294" y="58"/>
                        <a:pt x="294" y="58"/>
                        <a:pt x="294" y="58"/>
                      </a:cubicBezTo>
                      <a:cubicBezTo>
                        <a:pt x="294" y="58"/>
                        <a:pt x="294" y="58"/>
                        <a:pt x="293" y="58"/>
                      </a:cubicBezTo>
                      <a:cubicBezTo>
                        <a:pt x="293" y="58"/>
                        <a:pt x="293" y="57"/>
                        <a:pt x="293" y="57"/>
                      </a:cubicBezTo>
                      <a:cubicBezTo>
                        <a:pt x="293" y="57"/>
                        <a:pt x="293" y="57"/>
                        <a:pt x="293" y="57"/>
                      </a:cubicBezTo>
                      <a:cubicBezTo>
                        <a:pt x="293" y="57"/>
                        <a:pt x="293" y="57"/>
                        <a:pt x="293" y="57"/>
                      </a:cubicBezTo>
                      <a:cubicBezTo>
                        <a:pt x="293" y="57"/>
                        <a:pt x="293" y="57"/>
                        <a:pt x="293" y="57"/>
                      </a:cubicBezTo>
                      <a:cubicBezTo>
                        <a:pt x="293" y="57"/>
                        <a:pt x="292" y="56"/>
                        <a:pt x="292" y="56"/>
                      </a:cubicBezTo>
                      <a:cubicBezTo>
                        <a:pt x="292" y="56"/>
                        <a:pt x="292" y="56"/>
                        <a:pt x="292" y="56"/>
                      </a:cubicBezTo>
                      <a:cubicBezTo>
                        <a:pt x="292" y="56"/>
                        <a:pt x="292" y="56"/>
                        <a:pt x="292" y="56"/>
                      </a:cubicBezTo>
                      <a:cubicBezTo>
                        <a:pt x="292" y="56"/>
                        <a:pt x="292" y="56"/>
                        <a:pt x="292" y="56"/>
                      </a:cubicBezTo>
                      <a:cubicBezTo>
                        <a:pt x="292" y="56"/>
                        <a:pt x="292" y="56"/>
                        <a:pt x="292" y="55"/>
                      </a:cubicBezTo>
                      <a:cubicBezTo>
                        <a:pt x="292" y="55"/>
                        <a:pt x="292" y="55"/>
                        <a:pt x="291" y="55"/>
                      </a:cubicBezTo>
                      <a:cubicBezTo>
                        <a:pt x="291" y="55"/>
                        <a:pt x="291" y="55"/>
                        <a:pt x="291" y="55"/>
                      </a:cubicBezTo>
                      <a:cubicBezTo>
                        <a:pt x="291" y="55"/>
                        <a:pt x="291" y="55"/>
                        <a:pt x="291" y="55"/>
                      </a:cubicBezTo>
                      <a:cubicBezTo>
                        <a:pt x="291" y="55"/>
                        <a:pt x="291" y="55"/>
                        <a:pt x="291" y="55"/>
                      </a:cubicBezTo>
                      <a:cubicBezTo>
                        <a:pt x="291" y="55"/>
                        <a:pt x="291" y="55"/>
                        <a:pt x="291" y="54"/>
                      </a:cubicBezTo>
                      <a:cubicBezTo>
                        <a:pt x="291" y="54"/>
                        <a:pt x="291" y="54"/>
                        <a:pt x="291" y="54"/>
                      </a:cubicBezTo>
                      <a:cubicBezTo>
                        <a:pt x="291" y="54"/>
                        <a:pt x="290" y="54"/>
                        <a:pt x="290" y="54"/>
                      </a:cubicBezTo>
                      <a:cubicBezTo>
                        <a:pt x="290" y="54"/>
                        <a:pt x="290" y="54"/>
                        <a:pt x="290" y="54"/>
                      </a:cubicBezTo>
                      <a:cubicBezTo>
                        <a:pt x="290" y="53"/>
                        <a:pt x="289" y="53"/>
                        <a:pt x="289" y="53"/>
                      </a:cubicBezTo>
                      <a:cubicBezTo>
                        <a:pt x="289" y="53"/>
                        <a:pt x="289" y="53"/>
                        <a:pt x="289" y="53"/>
                      </a:cubicBezTo>
                      <a:cubicBezTo>
                        <a:pt x="289" y="52"/>
                        <a:pt x="289" y="52"/>
                        <a:pt x="289" y="52"/>
                      </a:cubicBezTo>
                      <a:cubicBezTo>
                        <a:pt x="289" y="52"/>
                        <a:pt x="289" y="52"/>
                        <a:pt x="289" y="52"/>
                      </a:cubicBezTo>
                      <a:cubicBezTo>
                        <a:pt x="289" y="52"/>
                        <a:pt x="288" y="52"/>
                        <a:pt x="288" y="52"/>
                      </a:cubicBezTo>
                      <a:cubicBezTo>
                        <a:pt x="288" y="52"/>
                        <a:pt x="288" y="52"/>
                        <a:pt x="288" y="52"/>
                      </a:cubicBezTo>
                      <a:cubicBezTo>
                        <a:pt x="261" y="22"/>
                        <a:pt x="224" y="5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1" y="0"/>
                        <a:pt x="175" y="0"/>
                        <a:pt x="169" y="0"/>
                      </a:cubicBezTo>
                    </a:path>
                  </a:pathLst>
                </a:custGeom>
                <a:solidFill>
                  <a:srgbClr val="009A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Freeform 14">
                  <a:extLst>
                    <a:ext uri="{FF2B5EF4-FFF2-40B4-BE49-F238E27FC236}">
                      <a16:creationId xmlns:a16="http://schemas.microsoft.com/office/drawing/2014/main" id="{DDB6097A-19D6-4755-9A7B-0E46F74726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67808" y="3601005"/>
                  <a:ext cx="458038" cy="364562"/>
                </a:xfrm>
                <a:custGeom>
                  <a:avLst/>
                  <a:gdLst>
                    <a:gd name="T0" fmla="*/ 0 w 156"/>
                    <a:gd name="T1" fmla="*/ 124 h 124"/>
                    <a:gd name="T2" fmla="*/ 50 w 156"/>
                    <a:gd name="T3" fmla="*/ 41 h 124"/>
                    <a:gd name="T4" fmla="*/ 50 w 156"/>
                    <a:gd name="T5" fmla="*/ 41 h 124"/>
                    <a:gd name="T6" fmla="*/ 50 w 156"/>
                    <a:gd name="T7" fmla="*/ 41 h 124"/>
                    <a:gd name="T8" fmla="*/ 50 w 156"/>
                    <a:gd name="T9" fmla="*/ 41 h 124"/>
                    <a:gd name="T10" fmla="*/ 51 w 156"/>
                    <a:gd name="T11" fmla="*/ 40 h 124"/>
                    <a:gd name="T12" fmla="*/ 51 w 156"/>
                    <a:gd name="T13" fmla="*/ 40 h 124"/>
                    <a:gd name="T14" fmla="*/ 51 w 156"/>
                    <a:gd name="T15" fmla="*/ 40 h 124"/>
                    <a:gd name="T16" fmla="*/ 52 w 156"/>
                    <a:gd name="T17" fmla="*/ 40 h 124"/>
                    <a:gd name="T18" fmla="*/ 52 w 156"/>
                    <a:gd name="T19" fmla="*/ 39 h 124"/>
                    <a:gd name="T20" fmla="*/ 52 w 156"/>
                    <a:gd name="T21" fmla="*/ 39 h 124"/>
                    <a:gd name="T22" fmla="*/ 52 w 156"/>
                    <a:gd name="T23" fmla="*/ 39 h 124"/>
                    <a:gd name="T24" fmla="*/ 52 w 156"/>
                    <a:gd name="T25" fmla="*/ 39 h 124"/>
                    <a:gd name="T26" fmla="*/ 53 w 156"/>
                    <a:gd name="T27" fmla="*/ 39 h 124"/>
                    <a:gd name="T28" fmla="*/ 53 w 156"/>
                    <a:gd name="T29" fmla="*/ 39 h 124"/>
                    <a:gd name="T30" fmla="*/ 53 w 156"/>
                    <a:gd name="T31" fmla="*/ 38 h 124"/>
                    <a:gd name="T32" fmla="*/ 54 w 156"/>
                    <a:gd name="T33" fmla="*/ 38 h 124"/>
                    <a:gd name="T34" fmla="*/ 54 w 156"/>
                    <a:gd name="T35" fmla="*/ 38 h 124"/>
                    <a:gd name="T36" fmla="*/ 54 w 156"/>
                    <a:gd name="T37" fmla="*/ 38 h 124"/>
                    <a:gd name="T38" fmla="*/ 54 w 156"/>
                    <a:gd name="T39" fmla="*/ 37 h 124"/>
                    <a:gd name="T40" fmla="*/ 54 w 156"/>
                    <a:gd name="T41" fmla="*/ 37 h 124"/>
                    <a:gd name="T42" fmla="*/ 55 w 156"/>
                    <a:gd name="T43" fmla="*/ 37 h 124"/>
                    <a:gd name="T44" fmla="*/ 55 w 156"/>
                    <a:gd name="T45" fmla="*/ 37 h 124"/>
                    <a:gd name="T46" fmla="*/ 55 w 156"/>
                    <a:gd name="T47" fmla="*/ 37 h 124"/>
                    <a:gd name="T48" fmla="*/ 55 w 156"/>
                    <a:gd name="T49" fmla="*/ 37 h 124"/>
                    <a:gd name="T50" fmla="*/ 56 w 156"/>
                    <a:gd name="T51" fmla="*/ 36 h 124"/>
                    <a:gd name="T52" fmla="*/ 56 w 156"/>
                    <a:gd name="T53" fmla="*/ 36 h 124"/>
                    <a:gd name="T54" fmla="*/ 56 w 156"/>
                    <a:gd name="T55" fmla="*/ 36 h 124"/>
                    <a:gd name="T56" fmla="*/ 57 w 156"/>
                    <a:gd name="T57" fmla="*/ 35 h 124"/>
                    <a:gd name="T58" fmla="*/ 57 w 156"/>
                    <a:gd name="T59" fmla="*/ 35 h 124"/>
                    <a:gd name="T60" fmla="*/ 57 w 156"/>
                    <a:gd name="T61" fmla="*/ 35 h 124"/>
                    <a:gd name="T62" fmla="*/ 156 w 156"/>
                    <a:gd name="T63" fmla="*/ 0 h 124"/>
                    <a:gd name="T64" fmla="*/ 154 w 156"/>
                    <a:gd name="T65" fmla="*/ 0 h 124"/>
                    <a:gd name="T66" fmla="*/ 156 w 156"/>
                    <a:gd name="T67" fmla="*/ 0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56" h="124">
                      <a:moveTo>
                        <a:pt x="50" y="41"/>
                      </a:moveTo>
                      <a:cubicBezTo>
                        <a:pt x="24" y="64"/>
                        <a:pt x="8" y="93"/>
                        <a:pt x="0" y="124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8" y="93"/>
                        <a:pt x="24" y="64"/>
                        <a:pt x="50" y="41"/>
                      </a:cubicBezTo>
                      <a:moveTo>
                        <a:pt x="50" y="41"/>
                      </a:moveTo>
                      <a:cubicBezTo>
                        <a:pt x="50" y="41"/>
                        <a:pt x="50" y="41"/>
                        <a:pt x="50" y="41"/>
                      </a:cubicBezTo>
                      <a:cubicBezTo>
                        <a:pt x="50" y="41"/>
                        <a:pt x="50" y="41"/>
                        <a:pt x="50" y="41"/>
                      </a:cubicBezTo>
                      <a:moveTo>
                        <a:pt x="50" y="41"/>
                      </a:moveTo>
                      <a:cubicBezTo>
                        <a:pt x="50" y="41"/>
                        <a:pt x="50" y="41"/>
                        <a:pt x="50" y="41"/>
                      </a:cubicBezTo>
                      <a:cubicBezTo>
                        <a:pt x="50" y="41"/>
                        <a:pt x="50" y="41"/>
                        <a:pt x="50" y="41"/>
                      </a:cubicBezTo>
                      <a:moveTo>
                        <a:pt x="51" y="40"/>
                      </a:moveTo>
                      <a:cubicBezTo>
                        <a:pt x="51" y="40"/>
                        <a:pt x="51" y="40"/>
                        <a:pt x="51" y="40"/>
                      </a:cubicBezTo>
                      <a:cubicBezTo>
                        <a:pt x="51" y="40"/>
                        <a:pt x="51" y="40"/>
                        <a:pt x="51" y="40"/>
                      </a:cubicBezTo>
                      <a:moveTo>
                        <a:pt x="51" y="40"/>
                      </a:moveTo>
                      <a:cubicBezTo>
                        <a:pt x="51" y="40"/>
                        <a:pt x="51" y="40"/>
                        <a:pt x="51" y="40"/>
                      </a:cubicBezTo>
                      <a:cubicBezTo>
                        <a:pt x="51" y="40"/>
                        <a:pt x="51" y="40"/>
                        <a:pt x="51" y="40"/>
                      </a:cubicBezTo>
                      <a:moveTo>
                        <a:pt x="52" y="40"/>
                      </a:moveTo>
                      <a:cubicBezTo>
                        <a:pt x="52" y="40"/>
                        <a:pt x="52" y="40"/>
                        <a:pt x="52" y="40"/>
                      </a:cubicBezTo>
                      <a:cubicBezTo>
                        <a:pt x="52" y="40"/>
                        <a:pt x="52" y="40"/>
                        <a:pt x="52" y="40"/>
                      </a:cubicBezTo>
                      <a:moveTo>
                        <a:pt x="52" y="39"/>
                      </a:moveTo>
                      <a:cubicBezTo>
                        <a:pt x="52" y="39"/>
                        <a:pt x="52" y="39"/>
                        <a:pt x="52" y="39"/>
                      </a:cubicBezTo>
                      <a:cubicBezTo>
                        <a:pt x="52" y="39"/>
                        <a:pt x="52" y="39"/>
                        <a:pt x="52" y="39"/>
                      </a:cubicBezTo>
                      <a:moveTo>
                        <a:pt x="52" y="39"/>
                      </a:moveTo>
                      <a:cubicBezTo>
                        <a:pt x="52" y="39"/>
                        <a:pt x="52" y="39"/>
                        <a:pt x="52" y="39"/>
                      </a:cubicBezTo>
                      <a:cubicBezTo>
                        <a:pt x="52" y="39"/>
                        <a:pt x="52" y="39"/>
                        <a:pt x="52" y="39"/>
                      </a:cubicBezTo>
                      <a:cubicBezTo>
                        <a:pt x="52" y="39"/>
                        <a:pt x="52" y="39"/>
                        <a:pt x="52" y="39"/>
                      </a:cubicBezTo>
                      <a:cubicBezTo>
                        <a:pt x="52" y="39"/>
                        <a:pt x="52" y="39"/>
                        <a:pt x="52" y="39"/>
                      </a:cubicBezTo>
                      <a:moveTo>
                        <a:pt x="53" y="39"/>
                      </a:moveTo>
                      <a:cubicBezTo>
                        <a:pt x="53" y="39"/>
                        <a:pt x="53" y="39"/>
                        <a:pt x="53" y="39"/>
                      </a:cubicBezTo>
                      <a:cubicBezTo>
                        <a:pt x="53" y="39"/>
                        <a:pt x="53" y="39"/>
                        <a:pt x="53" y="39"/>
                      </a:cubicBezTo>
                      <a:moveTo>
                        <a:pt x="53" y="38"/>
                      </a:moveTo>
                      <a:cubicBezTo>
                        <a:pt x="53" y="38"/>
                        <a:pt x="53" y="38"/>
                        <a:pt x="53" y="38"/>
                      </a:cubicBezTo>
                      <a:cubicBezTo>
                        <a:pt x="53" y="38"/>
                        <a:pt x="53" y="38"/>
                        <a:pt x="53" y="38"/>
                      </a:cubicBezTo>
                      <a:moveTo>
                        <a:pt x="54" y="38"/>
                      </a:moveTo>
                      <a:cubicBezTo>
                        <a:pt x="54" y="38"/>
                        <a:pt x="53" y="38"/>
                        <a:pt x="53" y="38"/>
                      </a:cubicBezTo>
                      <a:cubicBezTo>
                        <a:pt x="53" y="38"/>
                        <a:pt x="54" y="38"/>
                        <a:pt x="54" y="38"/>
                      </a:cubicBezTo>
                      <a:moveTo>
                        <a:pt x="54" y="38"/>
                      </a:moveTo>
                      <a:cubicBezTo>
                        <a:pt x="54" y="38"/>
                        <a:pt x="54" y="38"/>
                        <a:pt x="54" y="38"/>
                      </a:cubicBezTo>
                      <a:cubicBezTo>
                        <a:pt x="54" y="38"/>
                        <a:pt x="54" y="38"/>
                        <a:pt x="54" y="38"/>
                      </a:cubicBezTo>
                      <a:moveTo>
                        <a:pt x="54" y="37"/>
                      </a:moveTo>
                      <a:cubicBezTo>
                        <a:pt x="54" y="37"/>
                        <a:pt x="54" y="37"/>
                        <a:pt x="54" y="37"/>
                      </a:cubicBezTo>
                      <a:cubicBezTo>
                        <a:pt x="54" y="37"/>
                        <a:pt x="54" y="37"/>
                        <a:pt x="54" y="37"/>
                      </a:cubicBezTo>
                      <a:moveTo>
                        <a:pt x="55" y="37"/>
                      </a:moveTo>
                      <a:cubicBezTo>
                        <a:pt x="55" y="37"/>
                        <a:pt x="55" y="37"/>
                        <a:pt x="55" y="37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moveTo>
                        <a:pt x="55" y="37"/>
                      </a:moveTo>
                      <a:cubicBezTo>
                        <a:pt x="55" y="37"/>
                        <a:pt x="55" y="37"/>
                        <a:pt x="55" y="37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moveTo>
                        <a:pt x="55" y="36"/>
                      </a:moveTo>
                      <a:cubicBezTo>
                        <a:pt x="55" y="36"/>
                        <a:pt x="55" y="36"/>
                        <a:pt x="55" y="37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moveTo>
                        <a:pt x="56" y="36"/>
                      </a:moveTo>
                      <a:cubicBezTo>
                        <a:pt x="56" y="36"/>
                        <a:pt x="56" y="36"/>
                        <a:pt x="56" y="36"/>
                      </a:cubicBezTo>
                      <a:cubicBezTo>
                        <a:pt x="56" y="36"/>
                        <a:pt x="56" y="36"/>
                        <a:pt x="56" y="36"/>
                      </a:cubicBezTo>
                      <a:moveTo>
                        <a:pt x="56" y="36"/>
                      </a:moveTo>
                      <a:cubicBezTo>
                        <a:pt x="56" y="36"/>
                        <a:pt x="56" y="36"/>
                        <a:pt x="56" y="36"/>
                      </a:cubicBezTo>
                      <a:cubicBezTo>
                        <a:pt x="56" y="36"/>
                        <a:pt x="56" y="36"/>
                        <a:pt x="56" y="36"/>
                      </a:cubicBezTo>
                      <a:moveTo>
                        <a:pt x="57" y="35"/>
                      </a:moveTo>
                      <a:cubicBezTo>
                        <a:pt x="57" y="35"/>
                        <a:pt x="56" y="36"/>
                        <a:pt x="56" y="36"/>
                      </a:cubicBezTo>
                      <a:cubicBezTo>
                        <a:pt x="56" y="36"/>
                        <a:pt x="57" y="35"/>
                        <a:pt x="57" y="35"/>
                      </a:cubicBezTo>
                      <a:moveTo>
                        <a:pt x="57" y="35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57" y="35"/>
                        <a:pt x="57" y="35"/>
                        <a:pt x="57" y="35"/>
                      </a:cubicBezTo>
                      <a:moveTo>
                        <a:pt x="156" y="0"/>
                      </a:moveTo>
                      <a:cubicBezTo>
                        <a:pt x="156" y="0"/>
                        <a:pt x="155" y="0"/>
                        <a:pt x="154" y="0"/>
                      </a:cubicBezTo>
                      <a:cubicBezTo>
                        <a:pt x="154" y="0"/>
                        <a:pt x="154" y="0"/>
                        <a:pt x="154" y="0"/>
                      </a:cubicBezTo>
                      <a:cubicBezTo>
                        <a:pt x="120" y="1"/>
                        <a:pt x="86" y="12"/>
                        <a:pt x="57" y="35"/>
                      </a:cubicBezTo>
                      <a:cubicBezTo>
                        <a:pt x="86" y="12"/>
                        <a:pt x="121" y="0"/>
                        <a:pt x="156" y="0"/>
                      </a:cubicBezTo>
                    </a:path>
                  </a:pathLst>
                </a:custGeom>
                <a:solidFill>
                  <a:srgbClr val="416C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Freeform 15">
                  <a:extLst>
                    <a:ext uri="{FF2B5EF4-FFF2-40B4-BE49-F238E27FC236}">
                      <a16:creationId xmlns:a16="http://schemas.microsoft.com/office/drawing/2014/main" id="{A1AF475C-60B4-4A09-BA6D-DC74F94084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83802" y="3602877"/>
                  <a:ext cx="411299" cy="360823"/>
                </a:xfrm>
                <a:custGeom>
                  <a:avLst/>
                  <a:gdLst>
                    <a:gd name="T0" fmla="*/ 107 w 140"/>
                    <a:gd name="T1" fmla="*/ 57 h 122"/>
                    <a:gd name="T2" fmla="*/ 140 w 140"/>
                    <a:gd name="T3" fmla="*/ 122 h 122"/>
                    <a:gd name="T4" fmla="*/ 140 w 140"/>
                    <a:gd name="T5" fmla="*/ 122 h 122"/>
                    <a:gd name="T6" fmla="*/ 107 w 140"/>
                    <a:gd name="T7" fmla="*/ 57 h 122"/>
                    <a:gd name="T8" fmla="*/ 107 w 140"/>
                    <a:gd name="T9" fmla="*/ 57 h 122"/>
                    <a:gd name="T10" fmla="*/ 107 w 140"/>
                    <a:gd name="T11" fmla="*/ 57 h 122"/>
                    <a:gd name="T12" fmla="*/ 107 w 140"/>
                    <a:gd name="T13" fmla="*/ 57 h 122"/>
                    <a:gd name="T14" fmla="*/ 106 w 140"/>
                    <a:gd name="T15" fmla="*/ 56 h 122"/>
                    <a:gd name="T16" fmla="*/ 106 w 140"/>
                    <a:gd name="T17" fmla="*/ 57 h 122"/>
                    <a:gd name="T18" fmla="*/ 106 w 140"/>
                    <a:gd name="T19" fmla="*/ 56 h 122"/>
                    <a:gd name="T20" fmla="*/ 106 w 140"/>
                    <a:gd name="T21" fmla="*/ 56 h 122"/>
                    <a:gd name="T22" fmla="*/ 106 w 140"/>
                    <a:gd name="T23" fmla="*/ 56 h 122"/>
                    <a:gd name="T24" fmla="*/ 106 w 140"/>
                    <a:gd name="T25" fmla="*/ 56 h 122"/>
                    <a:gd name="T26" fmla="*/ 105 w 140"/>
                    <a:gd name="T27" fmla="*/ 55 h 122"/>
                    <a:gd name="T28" fmla="*/ 105 w 140"/>
                    <a:gd name="T29" fmla="*/ 55 h 122"/>
                    <a:gd name="T30" fmla="*/ 106 w 140"/>
                    <a:gd name="T31" fmla="*/ 56 h 122"/>
                    <a:gd name="T32" fmla="*/ 105 w 140"/>
                    <a:gd name="T33" fmla="*/ 55 h 122"/>
                    <a:gd name="T34" fmla="*/ 105 w 140"/>
                    <a:gd name="T35" fmla="*/ 55 h 122"/>
                    <a:gd name="T36" fmla="*/ 105 w 140"/>
                    <a:gd name="T37" fmla="*/ 55 h 122"/>
                    <a:gd name="T38" fmla="*/ 105 w 140"/>
                    <a:gd name="T39" fmla="*/ 55 h 122"/>
                    <a:gd name="T40" fmla="*/ 105 w 140"/>
                    <a:gd name="T41" fmla="*/ 55 h 122"/>
                    <a:gd name="T42" fmla="*/ 104 w 140"/>
                    <a:gd name="T43" fmla="*/ 54 h 122"/>
                    <a:gd name="T44" fmla="*/ 105 w 140"/>
                    <a:gd name="T45" fmla="*/ 54 h 122"/>
                    <a:gd name="T46" fmla="*/ 104 w 140"/>
                    <a:gd name="T47" fmla="*/ 54 h 122"/>
                    <a:gd name="T48" fmla="*/ 104 w 140"/>
                    <a:gd name="T49" fmla="*/ 54 h 122"/>
                    <a:gd name="T50" fmla="*/ 104 w 140"/>
                    <a:gd name="T51" fmla="*/ 54 h 122"/>
                    <a:gd name="T52" fmla="*/ 104 w 140"/>
                    <a:gd name="T53" fmla="*/ 54 h 122"/>
                    <a:gd name="T54" fmla="*/ 104 w 140"/>
                    <a:gd name="T55" fmla="*/ 53 h 122"/>
                    <a:gd name="T56" fmla="*/ 104 w 140"/>
                    <a:gd name="T57" fmla="*/ 54 h 122"/>
                    <a:gd name="T58" fmla="*/ 104 w 140"/>
                    <a:gd name="T59" fmla="*/ 53 h 122"/>
                    <a:gd name="T60" fmla="*/ 103 w 140"/>
                    <a:gd name="T61" fmla="*/ 53 h 122"/>
                    <a:gd name="T62" fmla="*/ 104 w 140"/>
                    <a:gd name="T63" fmla="*/ 53 h 122"/>
                    <a:gd name="T64" fmla="*/ 103 w 140"/>
                    <a:gd name="T65" fmla="*/ 53 h 122"/>
                    <a:gd name="T66" fmla="*/ 102 w 140"/>
                    <a:gd name="T67" fmla="*/ 52 h 122"/>
                    <a:gd name="T68" fmla="*/ 103 w 140"/>
                    <a:gd name="T69" fmla="*/ 53 h 122"/>
                    <a:gd name="T70" fmla="*/ 102 w 140"/>
                    <a:gd name="T71" fmla="*/ 52 h 122"/>
                    <a:gd name="T72" fmla="*/ 102 w 140"/>
                    <a:gd name="T73" fmla="*/ 51 h 122"/>
                    <a:gd name="T74" fmla="*/ 102 w 140"/>
                    <a:gd name="T75" fmla="*/ 52 h 122"/>
                    <a:gd name="T76" fmla="*/ 102 w 140"/>
                    <a:gd name="T77" fmla="*/ 51 h 122"/>
                    <a:gd name="T78" fmla="*/ 101 w 140"/>
                    <a:gd name="T79" fmla="*/ 51 h 122"/>
                    <a:gd name="T80" fmla="*/ 102 w 140"/>
                    <a:gd name="T81" fmla="*/ 51 h 122"/>
                    <a:gd name="T82" fmla="*/ 101 w 140"/>
                    <a:gd name="T83" fmla="*/ 51 h 122"/>
                    <a:gd name="T84" fmla="*/ 0 w 140"/>
                    <a:gd name="T85" fmla="*/ 0 h 122"/>
                    <a:gd name="T86" fmla="*/ 0 w 140"/>
                    <a:gd name="T87" fmla="*/ 0 h 122"/>
                    <a:gd name="T88" fmla="*/ 101 w 140"/>
                    <a:gd name="T89" fmla="*/ 51 h 122"/>
                    <a:gd name="T90" fmla="*/ 0 w 140"/>
                    <a:gd name="T91" fmla="*/ 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40" h="122">
                      <a:moveTo>
                        <a:pt x="107" y="57"/>
                      </a:moveTo>
                      <a:cubicBezTo>
                        <a:pt x="123" y="77"/>
                        <a:pt x="134" y="99"/>
                        <a:pt x="140" y="122"/>
                      </a:cubicBezTo>
                      <a:cubicBezTo>
                        <a:pt x="140" y="122"/>
                        <a:pt x="140" y="122"/>
                        <a:pt x="140" y="122"/>
                      </a:cubicBezTo>
                      <a:cubicBezTo>
                        <a:pt x="134" y="99"/>
                        <a:pt x="123" y="77"/>
                        <a:pt x="107" y="57"/>
                      </a:cubicBezTo>
                      <a:moveTo>
                        <a:pt x="107" y="57"/>
                      </a:moveTo>
                      <a:cubicBezTo>
                        <a:pt x="107" y="57"/>
                        <a:pt x="107" y="57"/>
                        <a:pt x="107" y="57"/>
                      </a:cubicBezTo>
                      <a:cubicBezTo>
                        <a:pt x="107" y="57"/>
                        <a:pt x="107" y="57"/>
                        <a:pt x="107" y="57"/>
                      </a:cubicBezTo>
                      <a:moveTo>
                        <a:pt x="106" y="56"/>
                      </a:moveTo>
                      <a:cubicBezTo>
                        <a:pt x="106" y="56"/>
                        <a:pt x="106" y="57"/>
                        <a:pt x="106" y="57"/>
                      </a:cubicBezTo>
                      <a:cubicBezTo>
                        <a:pt x="106" y="57"/>
                        <a:pt x="106" y="56"/>
                        <a:pt x="106" y="56"/>
                      </a:cubicBezTo>
                      <a:moveTo>
                        <a:pt x="106" y="56"/>
                      </a:moveTo>
                      <a:cubicBezTo>
                        <a:pt x="106" y="56"/>
                        <a:pt x="106" y="56"/>
                        <a:pt x="106" y="56"/>
                      </a:cubicBezTo>
                      <a:cubicBezTo>
                        <a:pt x="106" y="56"/>
                        <a:pt x="106" y="56"/>
                        <a:pt x="106" y="56"/>
                      </a:cubicBezTo>
                      <a:moveTo>
                        <a:pt x="105" y="55"/>
                      </a:moveTo>
                      <a:cubicBezTo>
                        <a:pt x="105" y="55"/>
                        <a:pt x="105" y="55"/>
                        <a:pt x="105" y="55"/>
                      </a:cubicBezTo>
                      <a:cubicBezTo>
                        <a:pt x="105" y="55"/>
                        <a:pt x="106" y="56"/>
                        <a:pt x="106" y="56"/>
                      </a:cubicBezTo>
                      <a:cubicBezTo>
                        <a:pt x="106" y="56"/>
                        <a:pt x="105" y="55"/>
                        <a:pt x="105" y="55"/>
                      </a:cubicBezTo>
                      <a:cubicBezTo>
                        <a:pt x="105" y="55"/>
                        <a:pt x="105" y="55"/>
                        <a:pt x="105" y="55"/>
                      </a:cubicBezTo>
                      <a:moveTo>
                        <a:pt x="105" y="55"/>
                      </a:moveTo>
                      <a:cubicBezTo>
                        <a:pt x="105" y="55"/>
                        <a:pt x="105" y="55"/>
                        <a:pt x="105" y="55"/>
                      </a:cubicBezTo>
                      <a:cubicBezTo>
                        <a:pt x="105" y="55"/>
                        <a:pt x="105" y="55"/>
                        <a:pt x="105" y="55"/>
                      </a:cubicBezTo>
                      <a:moveTo>
                        <a:pt x="104" y="54"/>
                      </a:moveTo>
                      <a:cubicBezTo>
                        <a:pt x="105" y="54"/>
                        <a:pt x="105" y="54"/>
                        <a:pt x="105" y="54"/>
                      </a:cubicBezTo>
                      <a:cubicBezTo>
                        <a:pt x="105" y="54"/>
                        <a:pt x="105" y="54"/>
                        <a:pt x="104" y="54"/>
                      </a:cubicBezTo>
                      <a:moveTo>
                        <a:pt x="104" y="54"/>
                      </a:moveTo>
                      <a:cubicBezTo>
                        <a:pt x="104" y="54"/>
                        <a:pt x="104" y="54"/>
                        <a:pt x="104" y="54"/>
                      </a:cubicBezTo>
                      <a:cubicBezTo>
                        <a:pt x="104" y="54"/>
                        <a:pt x="104" y="54"/>
                        <a:pt x="104" y="54"/>
                      </a:cubicBezTo>
                      <a:moveTo>
                        <a:pt x="104" y="53"/>
                      </a:moveTo>
                      <a:cubicBezTo>
                        <a:pt x="104" y="54"/>
                        <a:pt x="104" y="54"/>
                        <a:pt x="104" y="54"/>
                      </a:cubicBezTo>
                      <a:cubicBezTo>
                        <a:pt x="104" y="54"/>
                        <a:pt x="104" y="54"/>
                        <a:pt x="104" y="53"/>
                      </a:cubicBezTo>
                      <a:moveTo>
                        <a:pt x="103" y="53"/>
                      </a:moveTo>
                      <a:cubicBezTo>
                        <a:pt x="103" y="53"/>
                        <a:pt x="104" y="53"/>
                        <a:pt x="104" y="53"/>
                      </a:cubicBezTo>
                      <a:cubicBezTo>
                        <a:pt x="104" y="53"/>
                        <a:pt x="103" y="53"/>
                        <a:pt x="103" y="53"/>
                      </a:cubicBezTo>
                      <a:moveTo>
                        <a:pt x="102" y="52"/>
                      </a:moveTo>
                      <a:cubicBezTo>
                        <a:pt x="102" y="52"/>
                        <a:pt x="103" y="52"/>
                        <a:pt x="103" y="53"/>
                      </a:cubicBezTo>
                      <a:cubicBezTo>
                        <a:pt x="103" y="52"/>
                        <a:pt x="102" y="52"/>
                        <a:pt x="102" y="52"/>
                      </a:cubicBezTo>
                      <a:moveTo>
                        <a:pt x="102" y="51"/>
                      </a:moveTo>
                      <a:cubicBezTo>
                        <a:pt x="102" y="51"/>
                        <a:pt x="102" y="51"/>
                        <a:pt x="102" y="52"/>
                      </a:cubicBezTo>
                      <a:cubicBezTo>
                        <a:pt x="102" y="51"/>
                        <a:pt x="102" y="51"/>
                        <a:pt x="102" y="51"/>
                      </a:cubicBezTo>
                      <a:moveTo>
                        <a:pt x="101" y="51"/>
                      </a:moveTo>
                      <a:cubicBezTo>
                        <a:pt x="101" y="51"/>
                        <a:pt x="102" y="51"/>
                        <a:pt x="102" y="51"/>
                      </a:cubicBezTo>
                      <a:cubicBezTo>
                        <a:pt x="102" y="51"/>
                        <a:pt x="101" y="51"/>
                        <a:pt x="101" y="5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7" y="4"/>
                        <a:pt x="74" y="21"/>
                        <a:pt x="101" y="51"/>
                      </a:cubicBezTo>
                      <a:cubicBezTo>
                        <a:pt x="74" y="21"/>
                        <a:pt x="38" y="4"/>
                        <a:pt x="0" y="0"/>
                      </a:cubicBezTo>
                    </a:path>
                  </a:pathLst>
                </a:custGeom>
                <a:solidFill>
                  <a:srgbClr val="416C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Freeform 17">
                  <a:extLst>
                    <a:ext uri="{FF2B5EF4-FFF2-40B4-BE49-F238E27FC236}">
                      <a16:creationId xmlns:a16="http://schemas.microsoft.com/office/drawing/2014/main" id="{8BFA04AC-1A92-4435-BE02-F18A0C9B8CF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964112" y="3713179"/>
                  <a:ext cx="545907" cy="716036"/>
                </a:xfrm>
                <a:custGeom>
                  <a:avLst/>
                  <a:gdLst>
                    <a:gd name="T0" fmla="*/ 0 w 186"/>
                    <a:gd name="T1" fmla="*/ 208 h 243"/>
                    <a:gd name="T2" fmla="*/ 58 w 186"/>
                    <a:gd name="T3" fmla="*/ 243 h 243"/>
                    <a:gd name="T4" fmla="*/ 0 w 186"/>
                    <a:gd name="T5" fmla="*/ 208 h 243"/>
                    <a:gd name="T6" fmla="*/ 91 w 186"/>
                    <a:gd name="T7" fmla="*/ 0 h 243"/>
                    <a:gd name="T8" fmla="*/ 91 w 186"/>
                    <a:gd name="T9" fmla="*/ 0 h 243"/>
                    <a:gd name="T10" fmla="*/ 185 w 186"/>
                    <a:gd name="T11" fmla="*/ 43 h 243"/>
                    <a:gd name="T12" fmla="*/ 186 w 186"/>
                    <a:gd name="T13" fmla="*/ 45 h 243"/>
                    <a:gd name="T14" fmla="*/ 185 w 186"/>
                    <a:gd name="T15" fmla="*/ 43 h 243"/>
                    <a:gd name="T16" fmla="*/ 91 w 186"/>
                    <a:gd name="T17" fmla="*/ 0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6" h="243">
                      <a:moveTo>
                        <a:pt x="0" y="208"/>
                      </a:moveTo>
                      <a:cubicBezTo>
                        <a:pt x="17" y="226"/>
                        <a:pt x="36" y="237"/>
                        <a:pt x="58" y="243"/>
                      </a:cubicBezTo>
                      <a:cubicBezTo>
                        <a:pt x="36" y="237"/>
                        <a:pt x="17" y="226"/>
                        <a:pt x="0" y="208"/>
                      </a:cubicBezTo>
                      <a:moveTo>
                        <a:pt x="91" y="0"/>
                      </a:move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126" y="0"/>
                        <a:pt x="161" y="15"/>
                        <a:pt x="185" y="43"/>
                      </a:cubicBezTo>
                      <a:cubicBezTo>
                        <a:pt x="186" y="44"/>
                        <a:pt x="186" y="44"/>
                        <a:pt x="186" y="45"/>
                      </a:cubicBezTo>
                      <a:cubicBezTo>
                        <a:pt x="186" y="44"/>
                        <a:pt x="186" y="44"/>
                        <a:pt x="185" y="43"/>
                      </a:cubicBezTo>
                      <a:cubicBezTo>
                        <a:pt x="161" y="15"/>
                        <a:pt x="126" y="0"/>
                        <a:pt x="91" y="0"/>
                      </a:cubicBezTo>
                    </a:path>
                  </a:pathLst>
                </a:custGeom>
                <a:solidFill>
                  <a:srgbClr val="294B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Freeform 18">
                  <a:extLst>
                    <a:ext uri="{FF2B5EF4-FFF2-40B4-BE49-F238E27FC236}">
                      <a16:creationId xmlns:a16="http://schemas.microsoft.com/office/drawing/2014/main" id="{F5375A72-9220-4494-8785-3146BB5F2C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87975" y="3601005"/>
                  <a:ext cx="1024509" cy="953467"/>
                </a:xfrm>
                <a:custGeom>
                  <a:avLst/>
                  <a:gdLst>
                    <a:gd name="T0" fmla="*/ 182 w 349"/>
                    <a:gd name="T1" fmla="*/ 286 h 324"/>
                    <a:gd name="T2" fmla="*/ 101 w 349"/>
                    <a:gd name="T3" fmla="*/ 256 h 324"/>
                    <a:gd name="T4" fmla="*/ 88 w 349"/>
                    <a:gd name="T5" fmla="*/ 82 h 324"/>
                    <a:gd name="T6" fmla="*/ 182 w 349"/>
                    <a:gd name="T7" fmla="*/ 38 h 324"/>
                    <a:gd name="T8" fmla="*/ 262 w 349"/>
                    <a:gd name="T9" fmla="*/ 68 h 324"/>
                    <a:gd name="T10" fmla="*/ 276 w 349"/>
                    <a:gd name="T11" fmla="*/ 243 h 324"/>
                    <a:gd name="T12" fmla="*/ 182 w 349"/>
                    <a:gd name="T13" fmla="*/ 286 h 324"/>
                    <a:gd name="T14" fmla="*/ 182 w 349"/>
                    <a:gd name="T15" fmla="*/ 0 h 324"/>
                    <a:gd name="T16" fmla="*/ 58 w 349"/>
                    <a:gd name="T17" fmla="*/ 57 h 324"/>
                    <a:gd name="T18" fmla="*/ 76 w 349"/>
                    <a:gd name="T19" fmla="*/ 286 h 324"/>
                    <a:gd name="T20" fmla="*/ 182 w 349"/>
                    <a:gd name="T21" fmla="*/ 324 h 324"/>
                    <a:gd name="T22" fmla="*/ 305 w 349"/>
                    <a:gd name="T23" fmla="*/ 267 h 324"/>
                    <a:gd name="T24" fmla="*/ 342 w 349"/>
                    <a:gd name="T25" fmla="*/ 136 h 324"/>
                    <a:gd name="T26" fmla="*/ 342 w 349"/>
                    <a:gd name="T27" fmla="*/ 136 h 324"/>
                    <a:gd name="T28" fmla="*/ 290 w 349"/>
                    <a:gd name="T29" fmla="*/ 41 h 324"/>
                    <a:gd name="T30" fmla="*/ 290 w 349"/>
                    <a:gd name="T31" fmla="*/ 41 h 324"/>
                    <a:gd name="T32" fmla="*/ 289 w 349"/>
                    <a:gd name="T33" fmla="*/ 40 h 324"/>
                    <a:gd name="T34" fmla="*/ 289 w 349"/>
                    <a:gd name="T35" fmla="*/ 40 h 324"/>
                    <a:gd name="T36" fmla="*/ 289 w 349"/>
                    <a:gd name="T37" fmla="*/ 40 h 324"/>
                    <a:gd name="T38" fmla="*/ 289 w 349"/>
                    <a:gd name="T39" fmla="*/ 40 h 324"/>
                    <a:gd name="T40" fmla="*/ 289 w 349"/>
                    <a:gd name="T41" fmla="*/ 40 h 324"/>
                    <a:gd name="T42" fmla="*/ 289 w 349"/>
                    <a:gd name="T43" fmla="*/ 40 h 324"/>
                    <a:gd name="T44" fmla="*/ 288 w 349"/>
                    <a:gd name="T45" fmla="*/ 40 h 324"/>
                    <a:gd name="T46" fmla="*/ 288 w 349"/>
                    <a:gd name="T47" fmla="*/ 39 h 324"/>
                    <a:gd name="T48" fmla="*/ 288 w 349"/>
                    <a:gd name="T49" fmla="*/ 39 h 324"/>
                    <a:gd name="T50" fmla="*/ 288 w 349"/>
                    <a:gd name="T51" fmla="*/ 39 h 324"/>
                    <a:gd name="T52" fmla="*/ 288 w 349"/>
                    <a:gd name="T53" fmla="*/ 39 h 324"/>
                    <a:gd name="T54" fmla="*/ 287 w 349"/>
                    <a:gd name="T55" fmla="*/ 39 h 324"/>
                    <a:gd name="T56" fmla="*/ 287 w 349"/>
                    <a:gd name="T57" fmla="*/ 39 h 324"/>
                    <a:gd name="T58" fmla="*/ 287 w 349"/>
                    <a:gd name="T59" fmla="*/ 39 h 324"/>
                    <a:gd name="T60" fmla="*/ 287 w 349"/>
                    <a:gd name="T61" fmla="*/ 38 h 324"/>
                    <a:gd name="T62" fmla="*/ 287 w 349"/>
                    <a:gd name="T63" fmla="*/ 38 h 324"/>
                    <a:gd name="T64" fmla="*/ 287 w 349"/>
                    <a:gd name="T65" fmla="*/ 38 h 324"/>
                    <a:gd name="T66" fmla="*/ 286 w 349"/>
                    <a:gd name="T67" fmla="*/ 38 h 324"/>
                    <a:gd name="T68" fmla="*/ 286 w 349"/>
                    <a:gd name="T69" fmla="*/ 38 h 324"/>
                    <a:gd name="T70" fmla="*/ 286 w 349"/>
                    <a:gd name="T71" fmla="*/ 37 h 324"/>
                    <a:gd name="T72" fmla="*/ 286 w 349"/>
                    <a:gd name="T73" fmla="*/ 37 h 324"/>
                    <a:gd name="T74" fmla="*/ 286 w 349"/>
                    <a:gd name="T75" fmla="*/ 37 h 324"/>
                    <a:gd name="T76" fmla="*/ 286 w 349"/>
                    <a:gd name="T77" fmla="*/ 37 h 324"/>
                    <a:gd name="T78" fmla="*/ 285 w 349"/>
                    <a:gd name="T79" fmla="*/ 37 h 324"/>
                    <a:gd name="T80" fmla="*/ 285 w 349"/>
                    <a:gd name="T81" fmla="*/ 37 h 324"/>
                    <a:gd name="T82" fmla="*/ 285 w 349"/>
                    <a:gd name="T83" fmla="*/ 37 h 324"/>
                    <a:gd name="T84" fmla="*/ 285 w 349"/>
                    <a:gd name="T85" fmla="*/ 37 h 324"/>
                    <a:gd name="T86" fmla="*/ 285 w 349"/>
                    <a:gd name="T87" fmla="*/ 36 h 324"/>
                    <a:gd name="T88" fmla="*/ 284 w 349"/>
                    <a:gd name="T89" fmla="*/ 36 h 324"/>
                    <a:gd name="T90" fmla="*/ 186 w 349"/>
                    <a:gd name="T91" fmla="*/ 0 h 324"/>
                    <a:gd name="T92" fmla="*/ 187 w 349"/>
                    <a:gd name="T93" fmla="*/ 0 h 324"/>
                    <a:gd name="T94" fmla="*/ 182 w 349"/>
                    <a:gd name="T95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49" h="324">
                      <a:moveTo>
                        <a:pt x="182" y="286"/>
                      </a:moveTo>
                      <a:cubicBezTo>
                        <a:pt x="153" y="286"/>
                        <a:pt x="125" y="276"/>
                        <a:pt x="101" y="256"/>
                      </a:cubicBezTo>
                      <a:cubicBezTo>
                        <a:pt x="49" y="212"/>
                        <a:pt x="43" y="134"/>
                        <a:pt x="88" y="82"/>
                      </a:cubicBezTo>
                      <a:cubicBezTo>
                        <a:pt x="112" y="53"/>
                        <a:pt x="147" y="38"/>
                        <a:pt x="182" y="38"/>
                      </a:cubicBezTo>
                      <a:cubicBezTo>
                        <a:pt x="210" y="38"/>
                        <a:pt x="239" y="48"/>
                        <a:pt x="262" y="68"/>
                      </a:cubicBezTo>
                      <a:cubicBezTo>
                        <a:pt x="314" y="112"/>
                        <a:pt x="321" y="190"/>
                        <a:pt x="276" y="243"/>
                      </a:cubicBezTo>
                      <a:cubicBezTo>
                        <a:pt x="252" y="271"/>
                        <a:pt x="217" y="286"/>
                        <a:pt x="182" y="286"/>
                      </a:cubicBezTo>
                      <a:moveTo>
                        <a:pt x="182" y="0"/>
                      </a:moveTo>
                      <a:cubicBezTo>
                        <a:pt x="136" y="0"/>
                        <a:pt x="90" y="19"/>
                        <a:pt x="58" y="57"/>
                      </a:cubicBezTo>
                      <a:cubicBezTo>
                        <a:pt x="0" y="125"/>
                        <a:pt x="8" y="227"/>
                        <a:pt x="76" y="286"/>
                      </a:cubicBezTo>
                      <a:cubicBezTo>
                        <a:pt x="107" y="312"/>
                        <a:pt x="145" y="324"/>
                        <a:pt x="182" y="324"/>
                      </a:cubicBezTo>
                      <a:cubicBezTo>
                        <a:pt x="228" y="324"/>
                        <a:pt x="273" y="305"/>
                        <a:pt x="305" y="267"/>
                      </a:cubicBezTo>
                      <a:cubicBezTo>
                        <a:pt x="338" y="230"/>
                        <a:pt x="349" y="182"/>
                        <a:pt x="342" y="136"/>
                      </a:cubicBezTo>
                      <a:cubicBezTo>
                        <a:pt x="342" y="136"/>
                        <a:pt x="342" y="136"/>
                        <a:pt x="342" y="136"/>
                      </a:cubicBezTo>
                      <a:cubicBezTo>
                        <a:pt x="336" y="101"/>
                        <a:pt x="319" y="67"/>
                        <a:pt x="290" y="41"/>
                      </a:cubicBezTo>
                      <a:cubicBezTo>
                        <a:pt x="290" y="41"/>
                        <a:pt x="290" y="41"/>
                        <a:pt x="290" y="41"/>
                      </a:cubicBezTo>
                      <a:cubicBezTo>
                        <a:pt x="290" y="41"/>
                        <a:pt x="290" y="41"/>
                        <a:pt x="289" y="40"/>
                      </a:cubicBezTo>
                      <a:cubicBezTo>
                        <a:pt x="289" y="40"/>
                        <a:pt x="289" y="40"/>
                        <a:pt x="289" y="40"/>
                      </a:cubicBezTo>
                      <a:cubicBezTo>
                        <a:pt x="289" y="40"/>
                        <a:pt x="289" y="40"/>
                        <a:pt x="289" y="40"/>
                      </a:cubicBezTo>
                      <a:cubicBezTo>
                        <a:pt x="289" y="40"/>
                        <a:pt x="289" y="40"/>
                        <a:pt x="289" y="40"/>
                      </a:cubicBezTo>
                      <a:cubicBezTo>
                        <a:pt x="289" y="40"/>
                        <a:pt x="289" y="40"/>
                        <a:pt x="289" y="40"/>
                      </a:cubicBezTo>
                      <a:cubicBezTo>
                        <a:pt x="289" y="40"/>
                        <a:pt x="289" y="40"/>
                        <a:pt x="289" y="40"/>
                      </a:cubicBezTo>
                      <a:cubicBezTo>
                        <a:pt x="289" y="40"/>
                        <a:pt x="288" y="40"/>
                        <a:pt x="288" y="40"/>
                      </a:cubicBezTo>
                      <a:cubicBezTo>
                        <a:pt x="288" y="39"/>
                        <a:pt x="288" y="39"/>
                        <a:pt x="288" y="39"/>
                      </a:cubicBezTo>
                      <a:cubicBezTo>
                        <a:pt x="288" y="39"/>
                        <a:pt x="288" y="39"/>
                        <a:pt x="288" y="39"/>
                      </a:cubicBezTo>
                      <a:cubicBezTo>
                        <a:pt x="288" y="39"/>
                        <a:pt x="288" y="39"/>
                        <a:pt x="288" y="39"/>
                      </a:cubicBezTo>
                      <a:cubicBezTo>
                        <a:pt x="288" y="39"/>
                        <a:pt x="288" y="39"/>
                        <a:pt x="288" y="39"/>
                      </a:cubicBezTo>
                      <a:cubicBezTo>
                        <a:pt x="288" y="39"/>
                        <a:pt x="287" y="39"/>
                        <a:pt x="287" y="39"/>
                      </a:cubicBezTo>
                      <a:cubicBezTo>
                        <a:pt x="287" y="39"/>
                        <a:pt x="287" y="39"/>
                        <a:pt x="287" y="39"/>
                      </a:cubicBezTo>
                      <a:cubicBezTo>
                        <a:pt x="287" y="39"/>
                        <a:pt x="287" y="39"/>
                        <a:pt x="287" y="39"/>
                      </a:cubicBezTo>
                      <a:cubicBezTo>
                        <a:pt x="287" y="38"/>
                        <a:pt x="287" y="38"/>
                        <a:pt x="287" y="38"/>
                      </a:cubicBezTo>
                      <a:cubicBezTo>
                        <a:pt x="287" y="38"/>
                        <a:pt x="287" y="38"/>
                        <a:pt x="287" y="38"/>
                      </a:cubicBezTo>
                      <a:cubicBezTo>
                        <a:pt x="287" y="38"/>
                        <a:pt x="287" y="38"/>
                        <a:pt x="287" y="38"/>
                      </a:cubicBezTo>
                      <a:cubicBezTo>
                        <a:pt x="287" y="38"/>
                        <a:pt x="286" y="38"/>
                        <a:pt x="286" y="38"/>
                      </a:cubicBezTo>
                      <a:cubicBezTo>
                        <a:pt x="286" y="38"/>
                        <a:pt x="286" y="38"/>
                        <a:pt x="286" y="38"/>
                      </a:cubicBezTo>
                      <a:cubicBezTo>
                        <a:pt x="286" y="38"/>
                        <a:pt x="286" y="38"/>
                        <a:pt x="286" y="37"/>
                      </a:cubicBezTo>
                      <a:cubicBezTo>
                        <a:pt x="286" y="37"/>
                        <a:pt x="286" y="37"/>
                        <a:pt x="286" y="37"/>
                      </a:cubicBezTo>
                      <a:cubicBezTo>
                        <a:pt x="286" y="37"/>
                        <a:pt x="286" y="37"/>
                        <a:pt x="286" y="37"/>
                      </a:cubicBezTo>
                      <a:cubicBezTo>
                        <a:pt x="286" y="37"/>
                        <a:pt x="286" y="37"/>
                        <a:pt x="286" y="37"/>
                      </a:cubicBezTo>
                      <a:cubicBezTo>
                        <a:pt x="285" y="37"/>
                        <a:pt x="285" y="37"/>
                        <a:pt x="285" y="37"/>
                      </a:cubicBezTo>
                      <a:cubicBezTo>
                        <a:pt x="285" y="37"/>
                        <a:pt x="285" y="37"/>
                        <a:pt x="285" y="37"/>
                      </a:cubicBezTo>
                      <a:cubicBezTo>
                        <a:pt x="285" y="37"/>
                        <a:pt x="285" y="37"/>
                        <a:pt x="285" y="37"/>
                      </a:cubicBezTo>
                      <a:cubicBezTo>
                        <a:pt x="285" y="37"/>
                        <a:pt x="285" y="37"/>
                        <a:pt x="285" y="37"/>
                      </a:cubicBezTo>
                      <a:cubicBezTo>
                        <a:pt x="285" y="36"/>
                        <a:pt x="285" y="36"/>
                        <a:pt x="285" y="36"/>
                      </a:cubicBezTo>
                      <a:cubicBezTo>
                        <a:pt x="285" y="36"/>
                        <a:pt x="285" y="36"/>
                        <a:pt x="284" y="36"/>
                      </a:cubicBezTo>
                      <a:cubicBezTo>
                        <a:pt x="256" y="13"/>
                        <a:pt x="221" y="1"/>
                        <a:pt x="186" y="0"/>
                      </a:cubicBezTo>
                      <a:cubicBezTo>
                        <a:pt x="187" y="0"/>
                        <a:pt x="187" y="0"/>
                        <a:pt x="187" y="0"/>
                      </a:cubicBezTo>
                      <a:cubicBezTo>
                        <a:pt x="185" y="0"/>
                        <a:pt x="184" y="0"/>
                        <a:pt x="182" y="0"/>
                      </a:cubicBezTo>
                    </a:path>
                  </a:pathLst>
                </a:custGeom>
                <a:solidFill>
                  <a:srgbClr val="005E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Freeform 19">
                  <a:extLst>
                    <a:ext uri="{FF2B5EF4-FFF2-40B4-BE49-F238E27FC236}">
                      <a16:creationId xmlns:a16="http://schemas.microsoft.com/office/drawing/2014/main" id="{7F9CDE73-2913-4EAF-B68C-77C42DE220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33882" y="3601005"/>
                  <a:ext cx="458038" cy="400082"/>
                </a:xfrm>
                <a:custGeom>
                  <a:avLst/>
                  <a:gdLst>
                    <a:gd name="T0" fmla="*/ 104 w 156"/>
                    <a:gd name="T1" fmla="*/ 41 h 136"/>
                    <a:gd name="T2" fmla="*/ 156 w 156"/>
                    <a:gd name="T3" fmla="*/ 136 h 136"/>
                    <a:gd name="T4" fmla="*/ 156 w 156"/>
                    <a:gd name="T5" fmla="*/ 136 h 136"/>
                    <a:gd name="T6" fmla="*/ 104 w 156"/>
                    <a:gd name="T7" fmla="*/ 41 h 136"/>
                    <a:gd name="T8" fmla="*/ 103 w 156"/>
                    <a:gd name="T9" fmla="*/ 40 h 136"/>
                    <a:gd name="T10" fmla="*/ 104 w 156"/>
                    <a:gd name="T11" fmla="*/ 41 h 136"/>
                    <a:gd name="T12" fmla="*/ 103 w 156"/>
                    <a:gd name="T13" fmla="*/ 40 h 136"/>
                    <a:gd name="T14" fmla="*/ 103 w 156"/>
                    <a:gd name="T15" fmla="*/ 40 h 136"/>
                    <a:gd name="T16" fmla="*/ 103 w 156"/>
                    <a:gd name="T17" fmla="*/ 40 h 136"/>
                    <a:gd name="T18" fmla="*/ 103 w 156"/>
                    <a:gd name="T19" fmla="*/ 40 h 136"/>
                    <a:gd name="T20" fmla="*/ 103 w 156"/>
                    <a:gd name="T21" fmla="*/ 40 h 136"/>
                    <a:gd name="T22" fmla="*/ 103 w 156"/>
                    <a:gd name="T23" fmla="*/ 40 h 136"/>
                    <a:gd name="T24" fmla="*/ 103 w 156"/>
                    <a:gd name="T25" fmla="*/ 40 h 136"/>
                    <a:gd name="T26" fmla="*/ 102 w 156"/>
                    <a:gd name="T27" fmla="*/ 40 h 136"/>
                    <a:gd name="T28" fmla="*/ 103 w 156"/>
                    <a:gd name="T29" fmla="*/ 40 h 136"/>
                    <a:gd name="T30" fmla="*/ 102 w 156"/>
                    <a:gd name="T31" fmla="*/ 40 h 136"/>
                    <a:gd name="T32" fmla="*/ 102 w 156"/>
                    <a:gd name="T33" fmla="*/ 39 h 136"/>
                    <a:gd name="T34" fmla="*/ 102 w 156"/>
                    <a:gd name="T35" fmla="*/ 39 h 136"/>
                    <a:gd name="T36" fmla="*/ 102 w 156"/>
                    <a:gd name="T37" fmla="*/ 39 h 136"/>
                    <a:gd name="T38" fmla="*/ 102 w 156"/>
                    <a:gd name="T39" fmla="*/ 39 h 136"/>
                    <a:gd name="T40" fmla="*/ 102 w 156"/>
                    <a:gd name="T41" fmla="*/ 39 h 136"/>
                    <a:gd name="T42" fmla="*/ 102 w 156"/>
                    <a:gd name="T43" fmla="*/ 39 h 136"/>
                    <a:gd name="T44" fmla="*/ 101 w 156"/>
                    <a:gd name="T45" fmla="*/ 39 h 136"/>
                    <a:gd name="T46" fmla="*/ 101 w 156"/>
                    <a:gd name="T47" fmla="*/ 39 h 136"/>
                    <a:gd name="T48" fmla="*/ 101 w 156"/>
                    <a:gd name="T49" fmla="*/ 39 h 136"/>
                    <a:gd name="T50" fmla="*/ 101 w 156"/>
                    <a:gd name="T51" fmla="*/ 39 h 136"/>
                    <a:gd name="T52" fmla="*/ 101 w 156"/>
                    <a:gd name="T53" fmla="*/ 39 h 136"/>
                    <a:gd name="T54" fmla="*/ 101 w 156"/>
                    <a:gd name="T55" fmla="*/ 38 h 136"/>
                    <a:gd name="T56" fmla="*/ 101 w 156"/>
                    <a:gd name="T57" fmla="*/ 38 h 136"/>
                    <a:gd name="T58" fmla="*/ 101 w 156"/>
                    <a:gd name="T59" fmla="*/ 38 h 136"/>
                    <a:gd name="T60" fmla="*/ 100 w 156"/>
                    <a:gd name="T61" fmla="*/ 38 h 136"/>
                    <a:gd name="T62" fmla="*/ 101 w 156"/>
                    <a:gd name="T63" fmla="*/ 38 h 136"/>
                    <a:gd name="T64" fmla="*/ 100 w 156"/>
                    <a:gd name="T65" fmla="*/ 38 h 136"/>
                    <a:gd name="T66" fmla="*/ 100 w 156"/>
                    <a:gd name="T67" fmla="*/ 37 h 136"/>
                    <a:gd name="T68" fmla="*/ 100 w 156"/>
                    <a:gd name="T69" fmla="*/ 38 h 136"/>
                    <a:gd name="T70" fmla="*/ 100 w 156"/>
                    <a:gd name="T71" fmla="*/ 37 h 136"/>
                    <a:gd name="T72" fmla="*/ 100 w 156"/>
                    <a:gd name="T73" fmla="*/ 37 h 136"/>
                    <a:gd name="T74" fmla="*/ 100 w 156"/>
                    <a:gd name="T75" fmla="*/ 37 h 136"/>
                    <a:gd name="T76" fmla="*/ 100 w 156"/>
                    <a:gd name="T77" fmla="*/ 37 h 136"/>
                    <a:gd name="T78" fmla="*/ 99 w 156"/>
                    <a:gd name="T79" fmla="*/ 37 h 136"/>
                    <a:gd name="T80" fmla="*/ 100 w 156"/>
                    <a:gd name="T81" fmla="*/ 37 h 136"/>
                    <a:gd name="T82" fmla="*/ 99 w 156"/>
                    <a:gd name="T83" fmla="*/ 37 h 136"/>
                    <a:gd name="T84" fmla="*/ 99 w 156"/>
                    <a:gd name="T85" fmla="*/ 37 h 136"/>
                    <a:gd name="T86" fmla="*/ 99 w 156"/>
                    <a:gd name="T87" fmla="*/ 37 h 136"/>
                    <a:gd name="T88" fmla="*/ 99 w 156"/>
                    <a:gd name="T89" fmla="*/ 37 h 136"/>
                    <a:gd name="T90" fmla="*/ 99 w 156"/>
                    <a:gd name="T91" fmla="*/ 36 h 136"/>
                    <a:gd name="T92" fmla="*/ 99 w 156"/>
                    <a:gd name="T93" fmla="*/ 37 h 136"/>
                    <a:gd name="T94" fmla="*/ 99 w 156"/>
                    <a:gd name="T95" fmla="*/ 36 h 136"/>
                    <a:gd name="T96" fmla="*/ 1 w 156"/>
                    <a:gd name="T97" fmla="*/ 0 h 136"/>
                    <a:gd name="T98" fmla="*/ 0 w 156"/>
                    <a:gd name="T99" fmla="*/ 0 h 136"/>
                    <a:gd name="T100" fmla="*/ 98 w 156"/>
                    <a:gd name="T101" fmla="*/ 36 h 136"/>
                    <a:gd name="T102" fmla="*/ 1 w 156"/>
                    <a:gd name="T103" fmla="*/ 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56" h="136">
                      <a:moveTo>
                        <a:pt x="104" y="41"/>
                      </a:moveTo>
                      <a:cubicBezTo>
                        <a:pt x="133" y="67"/>
                        <a:pt x="150" y="101"/>
                        <a:pt x="156" y="136"/>
                      </a:cubicBezTo>
                      <a:cubicBezTo>
                        <a:pt x="156" y="136"/>
                        <a:pt x="156" y="136"/>
                        <a:pt x="156" y="136"/>
                      </a:cubicBezTo>
                      <a:cubicBezTo>
                        <a:pt x="150" y="101"/>
                        <a:pt x="133" y="67"/>
                        <a:pt x="104" y="41"/>
                      </a:cubicBezTo>
                      <a:moveTo>
                        <a:pt x="103" y="40"/>
                      </a:moveTo>
                      <a:cubicBezTo>
                        <a:pt x="104" y="41"/>
                        <a:pt x="104" y="41"/>
                        <a:pt x="104" y="41"/>
                      </a:cubicBezTo>
                      <a:cubicBezTo>
                        <a:pt x="104" y="41"/>
                        <a:pt x="104" y="41"/>
                        <a:pt x="103" y="40"/>
                      </a:cubicBezTo>
                      <a:moveTo>
                        <a:pt x="103" y="40"/>
                      </a:moveTo>
                      <a:cubicBezTo>
                        <a:pt x="103" y="40"/>
                        <a:pt x="103" y="40"/>
                        <a:pt x="103" y="40"/>
                      </a:cubicBezTo>
                      <a:cubicBezTo>
                        <a:pt x="103" y="40"/>
                        <a:pt x="103" y="40"/>
                        <a:pt x="103" y="40"/>
                      </a:cubicBezTo>
                      <a:moveTo>
                        <a:pt x="103" y="40"/>
                      </a:moveTo>
                      <a:cubicBezTo>
                        <a:pt x="103" y="40"/>
                        <a:pt x="103" y="40"/>
                        <a:pt x="103" y="40"/>
                      </a:cubicBezTo>
                      <a:cubicBezTo>
                        <a:pt x="103" y="40"/>
                        <a:pt x="103" y="40"/>
                        <a:pt x="103" y="40"/>
                      </a:cubicBezTo>
                      <a:moveTo>
                        <a:pt x="102" y="40"/>
                      </a:moveTo>
                      <a:cubicBezTo>
                        <a:pt x="102" y="40"/>
                        <a:pt x="103" y="40"/>
                        <a:pt x="103" y="40"/>
                      </a:cubicBezTo>
                      <a:cubicBezTo>
                        <a:pt x="103" y="40"/>
                        <a:pt x="102" y="40"/>
                        <a:pt x="102" y="40"/>
                      </a:cubicBezTo>
                      <a:moveTo>
                        <a:pt x="102" y="39"/>
                      </a:moveTo>
                      <a:cubicBezTo>
                        <a:pt x="102" y="39"/>
                        <a:pt x="102" y="39"/>
                        <a:pt x="102" y="39"/>
                      </a:cubicBezTo>
                      <a:cubicBezTo>
                        <a:pt x="102" y="39"/>
                        <a:pt x="102" y="39"/>
                        <a:pt x="102" y="39"/>
                      </a:cubicBezTo>
                      <a:moveTo>
                        <a:pt x="102" y="39"/>
                      </a:moveTo>
                      <a:cubicBezTo>
                        <a:pt x="102" y="39"/>
                        <a:pt x="102" y="39"/>
                        <a:pt x="102" y="39"/>
                      </a:cubicBezTo>
                      <a:cubicBezTo>
                        <a:pt x="102" y="39"/>
                        <a:pt x="102" y="39"/>
                        <a:pt x="102" y="39"/>
                      </a:cubicBezTo>
                      <a:moveTo>
                        <a:pt x="101" y="39"/>
                      </a:moveTo>
                      <a:cubicBezTo>
                        <a:pt x="101" y="39"/>
                        <a:pt x="101" y="39"/>
                        <a:pt x="101" y="39"/>
                      </a:cubicBezTo>
                      <a:cubicBezTo>
                        <a:pt x="101" y="39"/>
                        <a:pt x="101" y="39"/>
                        <a:pt x="101" y="39"/>
                      </a:cubicBezTo>
                      <a:cubicBezTo>
                        <a:pt x="101" y="39"/>
                        <a:pt x="101" y="39"/>
                        <a:pt x="101" y="39"/>
                      </a:cubicBezTo>
                      <a:cubicBezTo>
                        <a:pt x="101" y="39"/>
                        <a:pt x="101" y="39"/>
                        <a:pt x="101" y="39"/>
                      </a:cubicBezTo>
                      <a:moveTo>
                        <a:pt x="101" y="38"/>
                      </a:move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moveTo>
                        <a:pt x="100" y="38"/>
                      </a:moveTo>
                      <a:cubicBezTo>
                        <a:pt x="100" y="38"/>
                        <a:pt x="101" y="38"/>
                        <a:pt x="101" y="38"/>
                      </a:cubicBezTo>
                      <a:cubicBezTo>
                        <a:pt x="101" y="38"/>
                        <a:pt x="100" y="38"/>
                        <a:pt x="100" y="38"/>
                      </a:cubicBezTo>
                      <a:moveTo>
                        <a:pt x="100" y="37"/>
                      </a:moveTo>
                      <a:cubicBezTo>
                        <a:pt x="100" y="38"/>
                        <a:pt x="100" y="38"/>
                        <a:pt x="100" y="38"/>
                      </a:cubicBezTo>
                      <a:cubicBezTo>
                        <a:pt x="100" y="38"/>
                        <a:pt x="100" y="38"/>
                        <a:pt x="100" y="37"/>
                      </a:cubicBezTo>
                      <a:moveTo>
                        <a:pt x="100" y="37"/>
                      </a:moveTo>
                      <a:cubicBezTo>
                        <a:pt x="100" y="37"/>
                        <a:pt x="100" y="37"/>
                        <a:pt x="100" y="37"/>
                      </a:cubicBezTo>
                      <a:cubicBezTo>
                        <a:pt x="100" y="37"/>
                        <a:pt x="100" y="37"/>
                        <a:pt x="100" y="37"/>
                      </a:cubicBezTo>
                      <a:moveTo>
                        <a:pt x="99" y="37"/>
                      </a:moveTo>
                      <a:cubicBezTo>
                        <a:pt x="99" y="37"/>
                        <a:pt x="99" y="37"/>
                        <a:pt x="100" y="37"/>
                      </a:cubicBezTo>
                      <a:cubicBezTo>
                        <a:pt x="99" y="37"/>
                        <a:pt x="99" y="37"/>
                        <a:pt x="99" y="37"/>
                      </a:cubicBezTo>
                      <a:moveTo>
                        <a:pt x="99" y="37"/>
                      </a:moveTo>
                      <a:cubicBezTo>
                        <a:pt x="99" y="37"/>
                        <a:pt x="99" y="37"/>
                        <a:pt x="99" y="37"/>
                      </a:cubicBezTo>
                      <a:cubicBezTo>
                        <a:pt x="99" y="37"/>
                        <a:pt x="99" y="37"/>
                        <a:pt x="99" y="37"/>
                      </a:cubicBezTo>
                      <a:moveTo>
                        <a:pt x="99" y="36"/>
                      </a:moveTo>
                      <a:cubicBezTo>
                        <a:pt x="99" y="36"/>
                        <a:pt x="99" y="36"/>
                        <a:pt x="99" y="37"/>
                      </a:cubicBezTo>
                      <a:cubicBezTo>
                        <a:pt x="99" y="36"/>
                        <a:pt x="99" y="36"/>
                        <a:pt x="99" y="36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35" y="1"/>
                        <a:pt x="70" y="13"/>
                        <a:pt x="98" y="36"/>
                      </a:cubicBezTo>
                      <a:cubicBezTo>
                        <a:pt x="70" y="13"/>
                        <a:pt x="36" y="1"/>
                        <a:pt x="1" y="0"/>
                      </a:cubicBezTo>
                    </a:path>
                  </a:pathLst>
                </a:custGeom>
                <a:solidFill>
                  <a:srgbClr val="2D53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Freeform 20">
                  <a:extLst>
                    <a:ext uri="{FF2B5EF4-FFF2-40B4-BE49-F238E27FC236}">
                      <a16:creationId xmlns:a16="http://schemas.microsoft.com/office/drawing/2014/main" id="{58D9A954-A22C-4C19-A22B-8037AC65A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4497" y="3639507"/>
                  <a:ext cx="874467" cy="876466"/>
                </a:xfrm>
                <a:custGeom>
                  <a:avLst/>
                  <a:gdLst>
                    <a:gd name="T0" fmla="*/ 58 w 278"/>
                    <a:gd name="T1" fmla="*/ 233 h 278"/>
                    <a:gd name="T2" fmla="*/ 45 w 278"/>
                    <a:gd name="T3" fmla="*/ 59 h 278"/>
                    <a:gd name="T4" fmla="*/ 219 w 278"/>
                    <a:gd name="T5" fmla="*/ 45 h 278"/>
                    <a:gd name="T6" fmla="*/ 233 w 278"/>
                    <a:gd name="T7" fmla="*/ 220 h 278"/>
                    <a:gd name="T8" fmla="*/ 58 w 278"/>
                    <a:gd name="T9" fmla="*/ 233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" h="278">
                      <a:moveTo>
                        <a:pt x="58" y="233"/>
                      </a:moveTo>
                      <a:cubicBezTo>
                        <a:pt x="6" y="189"/>
                        <a:pt x="0" y="111"/>
                        <a:pt x="45" y="59"/>
                      </a:cubicBezTo>
                      <a:cubicBezTo>
                        <a:pt x="89" y="7"/>
                        <a:pt x="167" y="0"/>
                        <a:pt x="219" y="45"/>
                      </a:cubicBezTo>
                      <a:cubicBezTo>
                        <a:pt x="271" y="89"/>
                        <a:pt x="278" y="167"/>
                        <a:pt x="233" y="220"/>
                      </a:cubicBezTo>
                      <a:cubicBezTo>
                        <a:pt x="189" y="272"/>
                        <a:pt x="111" y="278"/>
                        <a:pt x="58" y="233"/>
                      </a:cubicBezTo>
                      <a:close/>
                    </a:path>
                  </a:pathLst>
                </a:custGeom>
                <a:solidFill>
                  <a:srgbClr val="005E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Freeform 21">
                  <a:extLst>
                    <a:ext uri="{FF2B5EF4-FFF2-40B4-BE49-F238E27FC236}">
                      <a16:creationId xmlns:a16="http://schemas.microsoft.com/office/drawing/2014/main" id="{58A3C6A1-B7BD-4455-BD1D-D5A93F8B01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14615" y="2442616"/>
                  <a:ext cx="766827" cy="768801"/>
                </a:xfrm>
                <a:custGeom>
                  <a:avLst/>
                  <a:gdLst>
                    <a:gd name="T0" fmla="*/ 124 w 248"/>
                    <a:gd name="T1" fmla="*/ 0 h 247"/>
                    <a:gd name="T2" fmla="*/ 30 w 248"/>
                    <a:gd name="T3" fmla="*/ 43 h 247"/>
                    <a:gd name="T4" fmla="*/ 0 w 248"/>
                    <a:gd name="T5" fmla="*/ 124 h 247"/>
                    <a:gd name="T6" fmla="*/ 44 w 248"/>
                    <a:gd name="T7" fmla="*/ 218 h 247"/>
                    <a:gd name="T8" fmla="*/ 124 w 248"/>
                    <a:gd name="T9" fmla="*/ 247 h 247"/>
                    <a:gd name="T10" fmla="*/ 213 w 248"/>
                    <a:gd name="T11" fmla="*/ 210 h 247"/>
                    <a:gd name="T12" fmla="*/ 218 w 248"/>
                    <a:gd name="T13" fmla="*/ 204 h 247"/>
                    <a:gd name="T14" fmla="*/ 248 w 248"/>
                    <a:gd name="T15" fmla="*/ 123 h 247"/>
                    <a:gd name="T16" fmla="*/ 204 w 248"/>
                    <a:gd name="T17" fmla="*/ 29 h 247"/>
                    <a:gd name="T18" fmla="*/ 124 w 248"/>
                    <a:gd name="T19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8" h="247">
                      <a:moveTo>
                        <a:pt x="124" y="0"/>
                      </a:moveTo>
                      <a:cubicBezTo>
                        <a:pt x="89" y="0"/>
                        <a:pt x="54" y="14"/>
                        <a:pt x="30" y="43"/>
                      </a:cubicBezTo>
                      <a:cubicBezTo>
                        <a:pt x="10" y="67"/>
                        <a:pt x="0" y="95"/>
                        <a:pt x="0" y="124"/>
                      </a:cubicBezTo>
                      <a:cubicBezTo>
                        <a:pt x="0" y="159"/>
                        <a:pt x="15" y="193"/>
                        <a:pt x="44" y="218"/>
                      </a:cubicBezTo>
                      <a:cubicBezTo>
                        <a:pt x="67" y="238"/>
                        <a:pt x="96" y="247"/>
                        <a:pt x="124" y="247"/>
                      </a:cubicBezTo>
                      <a:cubicBezTo>
                        <a:pt x="157" y="247"/>
                        <a:pt x="189" y="235"/>
                        <a:pt x="213" y="210"/>
                      </a:cubicBezTo>
                      <a:cubicBezTo>
                        <a:pt x="215" y="208"/>
                        <a:pt x="217" y="206"/>
                        <a:pt x="218" y="204"/>
                      </a:cubicBezTo>
                      <a:cubicBezTo>
                        <a:pt x="238" y="181"/>
                        <a:pt x="248" y="152"/>
                        <a:pt x="248" y="123"/>
                      </a:cubicBezTo>
                      <a:cubicBezTo>
                        <a:pt x="248" y="88"/>
                        <a:pt x="233" y="54"/>
                        <a:pt x="204" y="29"/>
                      </a:cubicBezTo>
                      <a:cubicBezTo>
                        <a:pt x="181" y="9"/>
                        <a:pt x="153" y="0"/>
                        <a:pt x="124" y="0"/>
                      </a:cubicBezTo>
                    </a:path>
                  </a:pathLst>
                </a:custGeom>
                <a:solidFill>
                  <a:srgbClr val="F68D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Freeform 22">
                  <a:extLst>
                    <a:ext uri="{FF2B5EF4-FFF2-40B4-BE49-F238E27FC236}">
                      <a16:creationId xmlns:a16="http://schemas.microsoft.com/office/drawing/2014/main" id="{08F1A678-C35E-400F-82B3-D8162B991A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29258" y="2348412"/>
                  <a:ext cx="1065639" cy="957207"/>
                </a:xfrm>
                <a:custGeom>
                  <a:avLst/>
                  <a:gdLst>
                    <a:gd name="T0" fmla="*/ 83 w 363"/>
                    <a:gd name="T1" fmla="*/ 87 h 325"/>
                    <a:gd name="T2" fmla="*/ 87 w 363"/>
                    <a:gd name="T3" fmla="*/ 82 h 325"/>
                    <a:gd name="T4" fmla="*/ 182 w 363"/>
                    <a:gd name="T5" fmla="*/ 39 h 325"/>
                    <a:gd name="T6" fmla="*/ 262 w 363"/>
                    <a:gd name="T7" fmla="*/ 68 h 325"/>
                    <a:gd name="T8" fmla="*/ 305 w 363"/>
                    <a:gd name="T9" fmla="*/ 162 h 325"/>
                    <a:gd name="T10" fmla="*/ 276 w 363"/>
                    <a:gd name="T11" fmla="*/ 243 h 325"/>
                    <a:gd name="T12" fmla="*/ 276 w 363"/>
                    <a:gd name="T13" fmla="*/ 243 h 325"/>
                    <a:gd name="T14" fmla="*/ 181 w 363"/>
                    <a:gd name="T15" fmla="*/ 286 h 325"/>
                    <a:gd name="T16" fmla="*/ 181 w 363"/>
                    <a:gd name="T17" fmla="*/ 286 h 325"/>
                    <a:gd name="T18" fmla="*/ 181 w 363"/>
                    <a:gd name="T19" fmla="*/ 286 h 325"/>
                    <a:gd name="T20" fmla="*/ 101 w 363"/>
                    <a:gd name="T21" fmla="*/ 257 h 325"/>
                    <a:gd name="T22" fmla="*/ 83 w 363"/>
                    <a:gd name="T23" fmla="*/ 87 h 325"/>
                    <a:gd name="T24" fmla="*/ 182 w 363"/>
                    <a:gd name="T25" fmla="*/ 0 h 325"/>
                    <a:gd name="T26" fmla="*/ 58 w 363"/>
                    <a:gd name="T27" fmla="*/ 57 h 325"/>
                    <a:gd name="T28" fmla="*/ 76 w 363"/>
                    <a:gd name="T29" fmla="*/ 286 h 325"/>
                    <a:gd name="T30" fmla="*/ 181 w 363"/>
                    <a:gd name="T31" fmla="*/ 325 h 325"/>
                    <a:gd name="T32" fmla="*/ 194 w 363"/>
                    <a:gd name="T33" fmla="*/ 324 h 325"/>
                    <a:gd name="T34" fmla="*/ 193 w 363"/>
                    <a:gd name="T35" fmla="*/ 324 h 325"/>
                    <a:gd name="T36" fmla="*/ 248 w 363"/>
                    <a:gd name="T37" fmla="*/ 311 h 325"/>
                    <a:gd name="T38" fmla="*/ 305 w 363"/>
                    <a:gd name="T39" fmla="*/ 268 h 325"/>
                    <a:gd name="T40" fmla="*/ 287 w 363"/>
                    <a:gd name="T41" fmla="*/ 39 h 325"/>
                    <a:gd name="T42" fmla="*/ 182 w 363"/>
                    <a:gd name="T43" fmla="*/ 0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63" h="325">
                      <a:moveTo>
                        <a:pt x="83" y="87"/>
                      </a:moveTo>
                      <a:cubicBezTo>
                        <a:pt x="84" y="86"/>
                        <a:pt x="86" y="84"/>
                        <a:pt x="87" y="82"/>
                      </a:cubicBezTo>
                      <a:cubicBezTo>
                        <a:pt x="112" y="53"/>
                        <a:pt x="147" y="39"/>
                        <a:pt x="182" y="39"/>
                      </a:cubicBezTo>
                      <a:cubicBezTo>
                        <a:pt x="210" y="39"/>
                        <a:pt x="239" y="48"/>
                        <a:pt x="262" y="68"/>
                      </a:cubicBezTo>
                      <a:cubicBezTo>
                        <a:pt x="291" y="93"/>
                        <a:pt x="305" y="127"/>
                        <a:pt x="305" y="162"/>
                      </a:cubicBezTo>
                      <a:cubicBezTo>
                        <a:pt x="305" y="191"/>
                        <a:pt x="296" y="220"/>
                        <a:pt x="276" y="243"/>
                      </a:cubicBezTo>
                      <a:cubicBezTo>
                        <a:pt x="276" y="243"/>
                        <a:pt x="276" y="243"/>
                        <a:pt x="276" y="243"/>
                      </a:cubicBezTo>
                      <a:cubicBezTo>
                        <a:pt x="251" y="272"/>
                        <a:pt x="217" y="286"/>
                        <a:pt x="181" y="286"/>
                      </a:cubicBezTo>
                      <a:cubicBezTo>
                        <a:pt x="181" y="286"/>
                        <a:pt x="181" y="286"/>
                        <a:pt x="181" y="286"/>
                      </a:cubicBezTo>
                      <a:cubicBezTo>
                        <a:pt x="181" y="286"/>
                        <a:pt x="181" y="286"/>
                        <a:pt x="181" y="286"/>
                      </a:cubicBezTo>
                      <a:cubicBezTo>
                        <a:pt x="153" y="286"/>
                        <a:pt x="124" y="277"/>
                        <a:pt x="101" y="257"/>
                      </a:cubicBezTo>
                      <a:cubicBezTo>
                        <a:pt x="51" y="214"/>
                        <a:pt x="43" y="139"/>
                        <a:pt x="83" y="87"/>
                      </a:cubicBezTo>
                      <a:moveTo>
                        <a:pt x="182" y="0"/>
                      </a:moveTo>
                      <a:cubicBezTo>
                        <a:pt x="136" y="0"/>
                        <a:pt x="90" y="20"/>
                        <a:pt x="58" y="57"/>
                      </a:cubicBezTo>
                      <a:cubicBezTo>
                        <a:pt x="0" y="125"/>
                        <a:pt x="8" y="228"/>
                        <a:pt x="76" y="286"/>
                      </a:cubicBezTo>
                      <a:cubicBezTo>
                        <a:pt x="107" y="312"/>
                        <a:pt x="144" y="325"/>
                        <a:pt x="181" y="325"/>
                      </a:cubicBezTo>
                      <a:cubicBezTo>
                        <a:pt x="186" y="325"/>
                        <a:pt x="190" y="325"/>
                        <a:pt x="194" y="324"/>
                      </a:cubicBezTo>
                      <a:cubicBezTo>
                        <a:pt x="193" y="324"/>
                        <a:pt x="193" y="324"/>
                        <a:pt x="193" y="324"/>
                      </a:cubicBezTo>
                      <a:cubicBezTo>
                        <a:pt x="211" y="323"/>
                        <a:pt x="230" y="319"/>
                        <a:pt x="248" y="311"/>
                      </a:cubicBezTo>
                      <a:cubicBezTo>
                        <a:pt x="269" y="301"/>
                        <a:pt x="289" y="287"/>
                        <a:pt x="305" y="268"/>
                      </a:cubicBezTo>
                      <a:cubicBezTo>
                        <a:pt x="363" y="200"/>
                        <a:pt x="355" y="97"/>
                        <a:pt x="287" y="39"/>
                      </a:cubicBezTo>
                      <a:cubicBezTo>
                        <a:pt x="256" y="13"/>
                        <a:pt x="219" y="0"/>
                        <a:pt x="182" y="0"/>
                      </a:cubicBezTo>
                    </a:path>
                  </a:pathLst>
                </a:custGeom>
                <a:solidFill>
                  <a:srgbClr val="00A3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Freeform 23">
                  <a:extLst>
                    <a:ext uri="{FF2B5EF4-FFF2-40B4-BE49-F238E27FC236}">
                      <a16:creationId xmlns:a16="http://schemas.microsoft.com/office/drawing/2014/main" id="{59F31000-BFEB-4002-BF55-7225ED724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5728" y="3264488"/>
                  <a:ext cx="160780" cy="39261"/>
                </a:xfrm>
                <a:custGeom>
                  <a:avLst/>
                  <a:gdLst>
                    <a:gd name="T0" fmla="*/ 55 w 55"/>
                    <a:gd name="T1" fmla="*/ 0 h 13"/>
                    <a:gd name="T2" fmla="*/ 0 w 55"/>
                    <a:gd name="T3" fmla="*/ 13 h 13"/>
                    <a:gd name="T4" fmla="*/ 1 w 55"/>
                    <a:gd name="T5" fmla="*/ 13 h 13"/>
                    <a:gd name="T6" fmla="*/ 55 w 55"/>
                    <a:gd name="T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13">
                      <a:moveTo>
                        <a:pt x="55" y="0"/>
                      </a:moveTo>
                      <a:cubicBezTo>
                        <a:pt x="37" y="8"/>
                        <a:pt x="18" y="12"/>
                        <a:pt x="0" y="13"/>
                      </a:cubicBezTo>
                      <a:cubicBezTo>
                        <a:pt x="0" y="13"/>
                        <a:pt x="0" y="13"/>
                        <a:pt x="1" y="13"/>
                      </a:cubicBezTo>
                      <a:cubicBezTo>
                        <a:pt x="19" y="12"/>
                        <a:pt x="38" y="7"/>
                        <a:pt x="55" y="0"/>
                      </a:cubicBezTo>
                    </a:path>
                  </a:pathLst>
                </a:custGeom>
                <a:solidFill>
                  <a:srgbClr val="2D53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Freeform 24">
                  <a:extLst>
                    <a:ext uri="{FF2B5EF4-FFF2-40B4-BE49-F238E27FC236}">
                      <a16:creationId xmlns:a16="http://schemas.microsoft.com/office/drawing/2014/main" id="{7E2F046F-7AB6-4E6C-A153-A98120876E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3425" y="2399318"/>
                  <a:ext cx="853434" cy="855395"/>
                </a:xfrm>
                <a:custGeom>
                  <a:avLst/>
                  <a:gdLst>
                    <a:gd name="T0" fmla="*/ 58 w 277"/>
                    <a:gd name="T1" fmla="*/ 233 h 277"/>
                    <a:gd name="T2" fmla="*/ 44 w 277"/>
                    <a:gd name="T3" fmla="*/ 58 h 277"/>
                    <a:gd name="T4" fmla="*/ 219 w 277"/>
                    <a:gd name="T5" fmla="*/ 44 h 277"/>
                    <a:gd name="T6" fmla="*/ 233 w 277"/>
                    <a:gd name="T7" fmla="*/ 219 h 277"/>
                    <a:gd name="T8" fmla="*/ 58 w 277"/>
                    <a:gd name="T9" fmla="*/ 233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7" h="277">
                      <a:moveTo>
                        <a:pt x="58" y="233"/>
                      </a:moveTo>
                      <a:cubicBezTo>
                        <a:pt x="6" y="188"/>
                        <a:pt x="0" y="110"/>
                        <a:pt x="44" y="58"/>
                      </a:cubicBezTo>
                      <a:cubicBezTo>
                        <a:pt x="89" y="6"/>
                        <a:pt x="167" y="0"/>
                        <a:pt x="219" y="44"/>
                      </a:cubicBezTo>
                      <a:cubicBezTo>
                        <a:pt x="271" y="89"/>
                        <a:pt x="277" y="167"/>
                        <a:pt x="233" y="219"/>
                      </a:cubicBezTo>
                      <a:cubicBezTo>
                        <a:pt x="188" y="271"/>
                        <a:pt x="110" y="277"/>
                        <a:pt x="58" y="233"/>
                      </a:cubicBezTo>
                    </a:path>
                  </a:pathLst>
                </a:custGeom>
                <a:solidFill>
                  <a:srgbClr val="00A3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Freeform 25">
                  <a:extLst>
                    <a:ext uri="{FF2B5EF4-FFF2-40B4-BE49-F238E27FC236}">
                      <a16:creationId xmlns:a16="http://schemas.microsoft.com/office/drawing/2014/main" id="{3E2DCB0C-ABA9-46D7-8111-B2014FF8A4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91005" y="2344672"/>
                  <a:ext cx="1031987" cy="959077"/>
                </a:xfrm>
                <a:custGeom>
                  <a:avLst/>
                  <a:gdLst>
                    <a:gd name="T0" fmla="*/ 75 w 351"/>
                    <a:gd name="T1" fmla="*/ 82 h 325"/>
                    <a:gd name="T2" fmla="*/ 250 w 351"/>
                    <a:gd name="T3" fmla="*/ 68 h 325"/>
                    <a:gd name="T4" fmla="*/ 264 w 351"/>
                    <a:gd name="T5" fmla="*/ 243 h 325"/>
                    <a:gd name="T6" fmla="*/ 89 w 351"/>
                    <a:gd name="T7" fmla="*/ 256 h 325"/>
                    <a:gd name="T8" fmla="*/ 170 w 351"/>
                    <a:gd name="T9" fmla="*/ 0 h 325"/>
                    <a:gd name="T10" fmla="*/ 11 w 351"/>
                    <a:gd name="T11" fmla="*/ 198 h 325"/>
                    <a:gd name="T12" fmla="*/ 55 w 351"/>
                    <a:gd name="T13" fmla="*/ 277 h 325"/>
                    <a:gd name="T14" fmla="*/ 55 w 351"/>
                    <a:gd name="T15" fmla="*/ 277 h 325"/>
                    <a:gd name="T16" fmla="*/ 56 w 351"/>
                    <a:gd name="T17" fmla="*/ 278 h 325"/>
                    <a:gd name="T18" fmla="*/ 56 w 351"/>
                    <a:gd name="T19" fmla="*/ 278 h 325"/>
                    <a:gd name="T20" fmla="*/ 57 w 351"/>
                    <a:gd name="T21" fmla="*/ 279 h 325"/>
                    <a:gd name="T22" fmla="*/ 57 w 351"/>
                    <a:gd name="T23" fmla="*/ 279 h 325"/>
                    <a:gd name="T24" fmla="*/ 57 w 351"/>
                    <a:gd name="T25" fmla="*/ 279 h 325"/>
                    <a:gd name="T26" fmla="*/ 58 w 351"/>
                    <a:gd name="T27" fmla="*/ 280 h 325"/>
                    <a:gd name="T28" fmla="*/ 58 w 351"/>
                    <a:gd name="T29" fmla="*/ 280 h 325"/>
                    <a:gd name="T30" fmla="*/ 58 w 351"/>
                    <a:gd name="T31" fmla="*/ 280 h 325"/>
                    <a:gd name="T32" fmla="*/ 59 w 351"/>
                    <a:gd name="T33" fmla="*/ 281 h 325"/>
                    <a:gd name="T34" fmla="*/ 59 w 351"/>
                    <a:gd name="T35" fmla="*/ 281 h 325"/>
                    <a:gd name="T36" fmla="*/ 60 w 351"/>
                    <a:gd name="T37" fmla="*/ 282 h 325"/>
                    <a:gd name="T38" fmla="*/ 60 w 351"/>
                    <a:gd name="T39" fmla="*/ 282 h 325"/>
                    <a:gd name="T40" fmla="*/ 60 w 351"/>
                    <a:gd name="T41" fmla="*/ 282 h 325"/>
                    <a:gd name="T42" fmla="*/ 61 w 351"/>
                    <a:gd name="T43" fmla="*/ 283 h 325"/>
                    <a:gd name="T44" fmla="*/ 62 w 351"/>
                    <a:gd name="T45" fmla="*/ 283 h 325"/>
                    <a:gd name="T46" fmla="*/ 62 w 351"/>
                    <a:gd name="T47" fmla="*/ 284 h 325"/>
                    <a:gd name="T48" fmla="*/ 62 w 351"/>
                    <a:gd name="T49" fmla="*/ 284 h 325"/>
                    <a:gd name="T50" fmla="*/ 63 w 351"/>
                    <a:gd name="T51" fmla="*/ 284 h 325"/>
                    <a:gd name="T52" fmla="*/ 63 w 351"/>
                    <a:gd name="T53" fmla="*/ 285 h 325"/>
                    <a:gd name="T54" fmla="*/ 63 w 351"/>
                    <a:gd name="T55" fmla="*/ 285 h 325"/>
                    <a:gd name="T56" fmla="*/ 64 w 351"/>
                    <a:gd name="T57" fmla="*/ 285 h 325"/>
                    <a:gd name="T58" fmla="*/ 65 w 351"/>
                    <a:gd name="T59" fmla="*/ 286 h 325"/>
                    <a:gd name="T60" fmla="*/ 65 w 351"/>
                    <a:gd name="T61" fmla="*/ 286 h 325"/>
                    <a:gd name="T62" fmla="*/ 65 w 351"/>
                    <a:gd name="T63" fmla="*/ 287 h 325"/>
                    <a:gd name="T64" fmla="*/ 66 w 351"/>
                    <a:gd name="T65" fmla="*/ 287 h 325"/>
                    <a:gd name="T66" fmla="*/ 66 w 351"/>
                    <a:gd name="T67" fmla="*/ 287 h 325"/>
                    <a:gd name="T68" fmla="*/ 66 w 351"/>
                    <a:gd name="T69" fmla="*/ 287 h 325"/>
                    <a:gd name="T70" fmla="*/ 67 w 351"/>
                    <a:gd name="T71" fmla="*/ 288 h 325"/>
                    <a:gd name="T72" fmla="*/ 67 w 351"/>
                    <a:gd name="T73" fmla="*/ 288 h 325"/>
                    <a:gd name="T74" fmla="*/ 67 w 351"/>
                    <a:gd name="T75" fmla="*/ 288 h 325"/>
                    <a:gd name="T76" fmla="*/ 68 w 351"/>
                    <a:gd name="T77" fmla="*/ 289 h 325"/>
                    <a:gd name="T78" fmla="*/ 68 w 351"/>
                    <a:gd name="T79" fmla="*/ 289 h 325"/>
                    <a:gd name="T80" fmla="*/ 68 w 351"/>
                    <a:gd name="T81" fmla="*/ 289 h 325"/>
                    <a:gd name="T82" fmla="*/ 69 w 351"/>
                    <a:gd name="T83" fmla="*/ 289 h 325"/>
                    <a:gd name="T84" fmla="*/ 161 w 351"/>
                    <a:gd name="T85" fmla="*/ 324 h 325"/>
                    <a:gd name="T86" fmla="*/ 293 w 351"/>
                    <a:gd name="T87" fmla="*/ 268 h 325"/>
                    <a:gd name="T88" fmla="*/ 170 w 351"/>
                    <a:gd name="T89" fmla="*/ 0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51" h="325">
                      <a:moveTo>
                        <a:pt x="46" y="162"/>
                      </a:moveTo>
                      <a:cubicBezTo>
                        <a:pt x="46" y="134"/>
                        <a:pt x="55" y="105"/>
                        <a:pt x="75" y="82"/>
                      </a:cubicBezTo>
                      <a:cubicBezTo>
                        <a:pt x="100" y="53"/>
                        <a:pt x="135" y="38"/>
                        <a:pt x="170" y="38"/>
                      </a:cubicBezTo>
                      <a:cubicBezTo>
                        <a:pt x="198" y="38"/>
                        <a:pt x="227" y="48"/>
                        <a:pt x="250" y="68"/>
                      </a:cubicBezTo>
                      <a:cubicBezTo>
                        <a:pt x="279" y="92"/>
                        <a:pt x="293" y="127"/>
                        <a:pt x="294" y="162"/>
                      </a:cubicBezTo>
                      <a:cubicBezTo>
                        <a:pt x="294" y="191"/>
                        <a:pt x="284" y="219"/>
                        <a:pt x="264" y="243"/>
                      </a:cubicBezTo>
                      <a:cubicBezTo>
                        <a:pt x="239" y="271"/>
                        <a:pt x="205" y="286"/>
                        <a:pt x="170" y="286"/>
                      </a:cubicBezTo>
                      <a:cubicBezTo>
                        <a:pt x="141" y="286"/>
                        <a:pt x="113" y="276"/>
                        <a:pt x="89" y="256"/>
                      </a:cubicBezTo>
                      <a:cubicBezTo>
                        <a:pt x="61" y="232"/>
                        <a:pt x="46" y="197"/>
                        <a:pt x="46" y="162"/>
                      </a:cubicBezTo>
                      <a:moveTo>
                        <a:pt x="170" y="0"/>
                      </a:moveTo>
                      <a:cubicBezTo>
                        <a:pt x="124" y="0"/>
                        <a:pt x="78" y="19"/>
                        <a:pt x="46" y="57"/>
                      </a:cubicBezTo>
                      <a:cubicBezTo>
                        <a:pt x="12" y="97"/>
                        <a:pt x="0" y="150"/>
                        <a:pt x="11" y="198"/>
                      </a:cubicBezTo>
                      <a:cubicBezTo>
                        <a:pt x="11" y="198"/>
                        <a:pt x="11" y="198"/>
                        <a:pt x="11" y="198"/>
                      </a:cubicBezTo>
                      <a:cubicBezTo>
                        <a:pt x="18" y="227"/>
                        <a:pt x="32" y="255"/>
                        <a:pt x="55" y="277"/>
                      </a:cubicBezTo>
                      <a:cubicBezTo>
                        <a:pt x="55" y="277"/>
                        <a:pt x="55" y="277"/>
                        <a:pt x="55" y="277"/>
                      </a:cubicBezTo>
                      <a:cubicBezTo>
                        <a:pt x="55" y="277"/>
                        <a:pt x="55" y="277"/>
                        <a:pt x="55" y="277"/>
                      </a:cubicBezTo>
                      <a:cubicBezTo>
                        <a:pt x="55" y="277"/>
                        <a:pt x="55" y="277"/>
                        <a:pt x="55" y="277"/>
                      </a:cubicBezTo>
                      <a:cubicBezTo>
                        <a:pt x="55" y="278"/>
                        <a:pt x="56" y="278"/>
                        <a:pt x="56" y="278"/>
                      </a:cubicBezTo>
                      <a:cubicBezTo>
                        <a:pt x="56" y="278"/>
                        <a:pt x="56" y="278"/>
                        <a:pt x="56" y="278"/>
                      </a:cubicBezTo>
                      <a:cubicBezTo>
                        <a:pt x="56" y="278"/>
                        <a:pt x="56" y="278"/>
                        <a:pt x="56" y="278"/>
                      </a:cubicBezTo>
                      <a:cubicBezTo>
                        <a:pt x="56" y="278"/>
                        <a:pt x="56" y="278"/>
                        <a:pt x="56" y="279"/>
                      </a:cubicBezTo>
                      <a:cubicBezTo>
                        <a:pt x="56" y="279"/>
                        <a:pt x="57" y="279"/>
                        <a:pt x="57" y="279"/>
                      </a:cubicBezTo>
                      <a:cubicBezTo>
                        <a:pt x="57" y="279"/>
                        <a:pt x="57" y="279"/>
                        <a:pt x="57" y="279"/>
                      </a:cubicBezTo>
                      <a:cubicBezTo>
                        <a:pt x="57" y="279"/>
                        <a:pt x="57" y="279"/>
                        <a:pt x="57" y="279"/>
                      </a:cubicBezTo>
                      <a:cubicBezTo>
                        <a:pt x="57" y="279"/>
                        <a:pt x="57" y="279"/>
                        <a:pt x="57" y="279"/>
                      </a:cubicBezTo>
                      <a:cubicBezTo>
                        <a:pt x="57" y="279"/>
                        <a:pt x="57" y="279"/>
                        <a:pt x="57" y="279"/>
                      </a:cubicBezTo>
                      <a:cubicBezTo>
                        <a:pt x="57" y="279"/>
                        <a:pt x="57" y="280"/>
                        <a:pt x="58" y="280"/>
                      </a:cubicBezTo>
                      <a:cubicBezTo>
                        <a:pt x="58" y="280"/>
                        <a:pt x="58" y="280"/>
                        <a:pt x="58" y="280"/>
                      </a:cubicBezTo>
                      <a:cubicBezTo>
                        <a:pt x="58" y="280"/>
                        <a:pt x="58" y="280"/>
                        <a:pt x="58" y="280"/>
                      </a:cubicBezTo>
                      <a:cubicBezTo>
                        <a:pt x="58" y="280"/>
                        <a:pt x="58" y="280"/>
                        <a:pt x="58" y="280"/>
                      </a:cubicBezTo>
                      <a:cubicBezTo>
                        <a:pt x="58" y="280"/>
                        <a:pt x="58" y="280"/>
                        <a:pt x="58" y="280"/>
                      </a:cubicBezTo>
                      <a:cubicBezTo>
                        <a:pt x="58" y="280"/>
                        <a:pt x="58" y="280"/>
                        <a:pt x="58" y="280"/>
                      </a:cubicBezTo>
                      <a:cubicBezTo>
                        <a:pt x="59" y="281"/>
                        <a:pt x="59" y="281"/>
                        <a:pt x="59" y="281"/>
                      </a:cubicBezTo>
                      <a:cubicBezTo>
                        <a:pt x="59" y="281"/>
                        <a:pt x="59" y="281"/>
                        <a:pt x="59" y="281"/>
                      </a:cubicBezTo>
                      <a:cubicBezTo>
                        <a:pt x="59" y="281"/>
                        <a:pt x="59" y="281"/>
                        <a:pt x="59" y="281"/>
                      </a:cubicBezTo>
                      <a:cubicBezTo>
                        <a:pt x="59" y="281"/>
                        <a:pt x="59" y="281"/>
                        <a:pt x="59" y="281"/>
                      </a:cubicBezTo>
                      <a:cubicBezTo>
                        <a:pt x="59" y="281"/>
                        <a:pt x="59" y="281"/>
                        <a:pt x="59" y="281"/>
                      </a:cubicBezTo>
                      <a:cubicBezTo>
                        <a:pt x="60" y="281"/>
                        <a:pt x="60" y="282"/>
                        <a:pt x="60" y="282"/>
                      </a:cubicBezTo>
                      <a:cubicBezTo>
                        <a:pt x="60" y="282"/>
                        <a:pt x="60" y="282"/>
                        <a:pt x="60" y="282"/>
                      </a:cubicBezTo>
                      <a:cubicBezTo>
                        <a:pt x="60" y="282"/>
                        <a:pt x="60" y="282"/>
                        <a:pt x="60" y="282"/>
                      </a:cubicBezTo>
                      <a:cubicBezTo>
                        <a:pt x="60" y="282"/>
                        <a:pt x="60" y="282"/>
                        <a:pt x="60" y="282"/>
                      </a:cubicBezTo>
                      <a:cubicBezTo>
                        <a:pt x="60" y="282"/>
                        <a:pt x="60" y="282"/>
                        <a:pt x="60" y="282"/>
                      </a:cubicBezTo>
                      <a:cubicBezTo>
                        <a:pt x="61" y="282"/>
                        <a:pt x="61" y="283"/>
                        <a:pt x="61" y="283"/>
                      </a:cubicBezTo>
                      <a:cubicBezTo>
                        <a:pt x="61" y="283"/>
                        <a:pt x="61" y="283"/>
                        <a:pt x="61" y="283"/>
                      </a:cubicBezTo>
                      <a:cubicBezTo>
                        <a:pt x="61" y="283"/>
                        <a:pt x="61" y="283"/>
                        <a:pt x="61" y="283"/>
                      </a:cubicBezTo>
                      <a:cubicBezTo>
                        <a:pt x="61" y="283"/>
                        <a:pt x="61" y="283"/>
                        <a:pt x="62" y="283"/>
                      </a:cubicBezTo>
                      <a:cubicBezTo>
                        <a:pt x="62" y="283"/>
                        <a:pt x="62" y="283"/>
                        <a:pt x="62" y="284"/>
                      </a:cubicBezTo>
                      <a:cubicBezTo>
                        <a:pt x="62" y="284"/>
                        <a:pt x="62" y="284"/>
                        <a:pt x="62" y="284"/>
                      </a:cubicBezTo>
                      <a:cubicBezTo>
                        <a:pt x="62" y="284"/>
                        <a:pt x="62" y="284"/>
                        <a:pt x="62" y="284"/>
                      </a:cubicBezTo>
                      <a:cubicBezTo>
                        <a:pt x="62" y="284"/>
                        <a:pt x="62" y="284"/>
                        <a:pt x="62" y="284"/>
                      </a:cubicBezTo>
                      <a:cubicBezTo>
                        <a:pt x="62" y="284"/>
                        <a:pt x="62" y="284"/>
                        <a:pt x="63" y="284"/>
                      </a:cubicBezTo>
                      <a:cubicBezTo>
                        <a:pt x="63" y="284"/>
                        <a:pt x="63" y="284"/>
                        <a:pt x="63" y="284"/>
                      </a:cubicBezTo>
                      <a:cubicBezTo>
                        <a:pt x="63" y="284"/>
                        <a:pt x="63" y="284"/>
                        <a:pt x="63" y="285"/>
                      </a:cubicBezTo>
                      <a:cubicBezTo>
                        <a:pt x="63" y="285"/>
                        <a:pt x="63" y="285"/>
                        <a:pt x="63" y="285"/>
                      </a:cubicBezTo>
                      <a:cubicBezTo>
                        <a:pt x="63" y="285"/>
                        <a:pt x="63" y="285"/>
                        <a:pt x="63" y="285"/>
                      </a:cubicBezTo>
                      <a:cubicBezTo>
                        <a:pt x="63" y="285"/>
                        <a:pt x="63" y="285"/>
                        <a:pt x="63" y="285"/>
                      </a:cubicBezTo>
                      <a:cubicBezTo>
                        <a:pt x="64" y="285"/>
                        <a:pt x="64" y="285"/>
                        <a:pt x="64" y="285"/>
                      </a:cubicBezTo>
                      <a:cubicBezTo>
                        <a:pt x="64" y="285"/>
                        <a:pt x="64" y="285"/>
                        <a:pt x="64" y="285"/>
                      </a:cubicBezTo>
                      <a:cubicBezTo>
                        <a:pt x="64" y="285"/>
                        <a:pt x="64" y="286"/>
                        <a:pt x="64" y="286"/>
                      </a:cubicBezTo>
                      <a:cubicBezTo>
                        <a:pt x="64" y="286"/>
                        <a:pt x="64" y="286"/>
                        <a:pt x="65" y="286"/>
                      </a:cubicBezTo>
                      <a:cubicBezTo>
                        <a:pt x="65" y="286"/>
                        <a:pt x="65" y="286"/>
                        <a:pt x="65" y="286"/>
                      </a:cubicBezTo>
                      <a:cubicBezTo>
                        <a:pt x="65" y="286"/>
                        <a:pt x="65" y="286"/>
                        <a:pt x="65" y="286"/>
                      </a:cubicBezTo>
                      <a:cubicBezTo>
                        <a:pt x="65" y="286"/>
                        <a:pt x="65" y="286"/>
                        <a:pt x="65" y="286"/>
                      </a:cubicBezTo>
                      <a:cubicBezTo>
                        <a:pt x="65" y="286"/>
                        <a:pt x="65" y="286"/>
                        <a:pt x="65" y="287"/>
                      </a:cubicBezTo>
                      <a:cubicBezTo>
                        <a:pt x="65" y="287"/>
                        <a:pt x="65" y="287"/>
                        <a:pt x="65" y="287"/>
                      </a:cubicBezTo>
                      <a:cubicBezTo>
                        <a:pt x="65" y="287"/>
                        <a:pt x="66" y="287"/>
                        <a:pt x="66" y="287"/>
                      </a:cubicBezTo>
                      <a:cubicBezTo>
                        <a:pt x="66" y="287"/>
                        <a:pt x="66" y="287"/>
                        <a:pt x="66" y="287"/>
                      </a:cubicBezTo>
                      <a:cubicBezTo>
                        <a:pt x="66" y="287"/>
                        <a:pt x="66" y="287"/>
                        <a:pt x="66" y="287"/>
                      </a:cubicBezTo>
                      <a:cubicBezTo>
                        <a:pt x="66" y="287"/>
                        <a:pt x="66" y="287"/>
                        <a:pt x="66" y="287"/>
                      </a:cubicBezTo>
                      <a:cubicBezTo>
                        <a:pt x="66" y="287"/>
                        <a:pt x="66" y="287"/>
                        <a:pt x="66" y="287"/>
                      </a:cubicBezTo>
                      <a:cubicBezTo>
                        <a:pt x="66" y="287"/>
                        <a:pt x="66" y="287"/>
                        <a:pt x="66" y="288"/>
                      </a:cubicBezTo>
                      <a:cubicBezTo>
                        <a:pt x="67" y="288"/>
                        <a:pt x="67" y="288"/>
                        <a:pt x="67" y="288"/>
                      </a:cubicBezTo>
                      <a:cubicBezTo>
                        <a:pt x="67" y="288"/>
                        <a:pt x="67" y="288"/>
                        <a:pt x="67" y="288"/>
                      </a:cubicBezTo>
                      <a:cubicBezTo>
                        <a:pt x="67" y="288"/>
                        <a:pt x="67" y="288"/>
                        <a:pt x="67" y="288"/>
                      </a:cubicBezTo>
                      <a:cubicBezTo>
                        <a:pt x="67" y="288"/>
                        <a:pt x="67" y="288"/>
                        <a:pt x="67" y="288"/>
                      </a:cubicBezTo>
                      <a:cubicBezTo>
                        <a:pt x="67" y="288"/>
                        <a:pt x="67" y="288"/>
                        <a:pt x="67" y="288"/>
                      </a:cubicBezTo>
                      <a:cubicBezTo>
                        <a:pt x="67" y="288"/>
                        <a:pt x="67" y="288"/>
                        <a:pt x="68" y="288"/>
                      </a:cubicBezTo>
                      <a:cubicBezTo>
                        <a:pt x="68" y="288"/>
                        <a:pt x="68" y="289"/>
                        <a:pt x="68" y="289"/>
                      </a:cubicBezTo>
                      <a:cubicBezTo>
                        <a:pt x="68" y="289"/>
                        <a:pt x="68" y="289"/>
                        <a:pt x="68" y="289"/>
                      </a:cubicBezTo>
                      <a:cubicBezTo>
                        <a:pt x="68" y="289"/>
                        <a:pt x="68" y="289"/>
                        <a:pt x="68" y="289"/>
                      </a:cubicBezTo>
                      <a:cubicBezTo>
                        <a:pt x="68" y="289"/>
                        <a:pt x="68" y="289"/>
                        <a:pt x="68" y="289"/>
                      </a:cubicBezTo>
                      <a:cubicBezTo>
                        <a:pt x="68" y="289"/>
                        <a:pt x="68" y="289"/>
                        <a:pt x="68" y="289"/>
                      </a:cubicBezTo>
                      <a:cubicBezTo>
                        <a:pt x="68" y="289"/>
                        <a:pt x="69" y="289"/>
                        <a:pt x="69" y="289"/>
                      </a:cubicBezTo>
                      <a:cubicBezTo>
                        <a:pt x="69" y="289"/>
                        <a:pt x="69" y="289"/>
                        <a:pt x="69" y="289"/>
                      </a:cubicBezTo>
                      <a:cubicBezTo>
                        <a:pt x="96" y="311"/>
                        <a:pt x="129" y="323"/>
                        <a:pt x="161" y="324"/>
                      </a:cubicBezTo>
                      <a:cubicBezTo>
                        <a:pt x="161" y="324"/>
                        <a:pt x="161" y="324"/>
                        <a:pt x="161" y="324"/>
                      </a:cubicBezTo>
                      <a:cubicBezTo>
                        <a:pt x="164" y="324"/>
                        <a:pt x="167" y="325"/>
                        <a:pt x="170" y="325"/>
                      </a:cubicBezTo>
                      <a:cubicBezTo>
                        <a:pt x="215" y="325"/>
                        <a:pt x="261" y="305"/>
                        <a:pt x="293" y="268"/>
                      </a:cubicBezTo>
                      <a:cubicBezTo>
                        <a:pt x="351" y="199"/>
                        <a:pt x="343" y="97"/>
                        <a:pt x="275" y="39"/>
                      </a:cubicBezTo>
                      <a:cubicBezTo>
                        <a:pt x="244" y="13"/>
                        <a:pt x="207" y="0"/>
                        <a:pt x="170" y="0"/>
                      </a:cubicBezTo>
                    </a:path>
                  </a:pathLst>
                </a:custGeom>
                <a:solidFill>
                  <a:srgbClr val="0091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Freeform 26">
                  <a:extLst>
                    <a:ext uri="{FF2B5EF4-FFF2-40B4-BE49-F238E27FC236}">
                      <a16:creationId xmlns:a16="http://schemas.microsoft.com/office/drawing/2014/main" id="{A51E4B31-F603-4474-B60F-B8DA45405C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24657" y="2927970"/>
                  <a:ext cx="439343" cy="372040"/>
                </a:xfrm>
                <a:custGeom>
                  <a:avLst/>
                  <a:gdLst>
                    <a:gd name="T0" fmla="*/ 150 w 150"/>
                    <a:gd name="T1" fmla="*/ 126 h 126"/>
                    <a:gd name="T2" fmla="*/ 58 w 150"/>
                    <a:gd name="T3" fmla="*/ 91 h 126"/>
                    <a:gd name="T4" fmla="*/ 58 w 150"/>
                    <a:gd name="T5" fmla="*/ 91 h 126"/>
                    <a:gd name="T6" fmla="*/ 57 w 150"/>
                    <a:gd name="T7" fmla="*/ 91 h 126"/>
                    <a:gd name="T8" fmla="*/ 57 w 150"/>
                    <a:gd name="T9" fmla="*/ 91 h 126"/>
                    <a:gd name="T10" fmla="*/ 57 w 150"/>
                    <a:gd name="T11" fmla="*/ 91 h 126"/>
                    <a:gd name="T12" fmla="*/ 56 w 150"/>
                    <a:gd name="T13" fmla="*/ 90 h 126"/>
                    <a:gd name="T14" fmla="*/ 56 w 150"/>
                    <a:gd name="T15" fmla="*/ 90 h 126"/>
                    <a:gd name="T16" fmla="*/ 56 w 150"/>
                    <a:gd name="T17" fmla="*/ 90 h 126"/>
                    <a:gd name="T18" fmla="*/ 56 w 150"/>
                    <a:gd name="T19" fmla="*/ 90 h 126"/>
                    <a:gd name="T20" fmla="*/ 56 w 150"/>
                    <a:gd name="T21" fmla="*/ 90 h 126"/>
                    <a:gd name="T22" fmla="*/ 55 w 150"/>
                    <a:gd name="T23" fmla="*/ 90 h 126"/>
                    <a:gd name="T24" fmla="*/ 55 w 150"/>
                    <a:gd name="T25" fmla="*/ 89 h 126"/>
                    <a:gd name="T26" fmla="*/ 55 w 150"/>
                    <a:gd name="T27" fmla="*/ 89 h 126"/>
                    <a:gd name="T28" fmla="*/ 55 w 150"/>
                    <a:gd name="T29" fmla="*/ 89 h 126"/>
                    <a:gd name="T30" fmla="*/ 54 w 150"/>
                    <a:gd name="T31" fmla="*/ 89 h 126"/>
                    <a:gd name="T32" fmla="*/ 54 w 150"/>
                    <a:gd name="T33" fmla="*/ 89 h 126"/>
                    <a:gd name="T34" fmla="*/ 54 w 150"/>
                    <a:gd name="T35" fmla="*/ 88 h 126"/>
                    <a:gd name="T36" fmla="*/ 54 w 150"/>
                    <a:gd name="T37" fmla="*/ 88 h 126"/>
                    <a:gd name="T38" fmla="*/ 54 w 150"/>
                    <a:gd name="T39" fmla="*/ 88 h 126"/>
                    <a:gd name="T40" fmla="*/ 53 w 150"/>
                    <a:gd name="T41" fmla="*/ 87 h 126"/>
                    <a:gd name="T42" fmla="*/ 52 w 150"/>
                    <a:gd name="T43" fmla="*/ 87 h 126"/>
                    <a:gd name="T44" fmla="*/ 52 w 150"/>
                    <a:gd name="T45" fmla="*/ 87 h 126"/>
                    <a:gd name="T46" fmla="*/ 52 w 150"/>
                    <a:gd name="T47" fmla="*/ 87 h 126"/>
                    <a:gd name="T48" fmla="*/ 52 w 150"/>
                    <a:gd name="T49" fmla="*/ 86 h 126"/>
                    <a:gd name="T50" fmla="*/ 52 w 150"/>
                    <a:gd name="T51" fmla="*/ 86 h 126"/>
                    <a:gd name="T52" fmla="*/ 51 w 150"/>
                    <a:gd name="T53" fmla="*/ 86 h 126"/>
                    <a:gd name="T54" fmla="*/ 51 w 150"/>
                    <a:gd name="T55" fmla="*/ 86 h 126"/>
                    <a:gd name="T56" fmla="*/ 51 w 150"/>
                    <a:gd name="T57" fmla="*/ 86 h 126"/>
                    <a:gd name="T58" fmla="*/ 51 w 150"/>
                    <a:gd name="T59" fmla="*/ 85 h 126"/>
                    <a:gd name="T60" fmla="*/ 50 w 150"/>
                    <a:gd name="T61" fmla="*/ 85 h 126"/>
                    <a:gd name="T62" fmla="*/ 50 w 150"/>
                    <a:gd name="T63" fmla="*/ 85 h 126"/>
                    <a:gd name="T64" fmla="*/ 49 w 150"/>
                    <a:gd name="T65" fmla="*/ 84 h 126"/>
                    <a:gd name="T66" fmla="*/ 49 w 150"/>
                    <a:gd name="T67" fmla="*/ 84 h 126"/>
                    <a:gd name="T68" fmla="*/ 49 w 150"/>
                    <a:gd name="T69" fmla="*/ 84 h 126"/>
                    <a:gd name="T70" fmla="*/ 49 w 150"/>
                    <a:gd name="T71" fmla="*/ 84 h 126"/>
                    <a:gd name="T72" fmla="*/ 48 w 150"/>
                    <a:gd name="T73" fmla="*/ 83 h 126"/>
                    <a:gd name="T74" fmla="*/ 48 w 150"/>
                    <a:gd name="T75" fmla="*/ 83 h 126"/>
                    <a:gd name="T76" fmla="*/ 48 w 150"/>
                    <a:gd name="T77" fmla="*/ 83 h 126"/>
                    <a:gd name="T78" fmla="*/ 47 w 150"/>
                    <a:gd name="T79" fmla="*/ 82 h 126"/>
                    <a:gd name="T80" fmla="*/ 47 w 150"/>
                    <a:gd name="T81" fmla="*/ 82 h 126"/>
                    <a:gd name="T82" fmla="*/ 47 w 150"/>
                    <a:gd name="T83" fmla="*/ 82 h 126"/>
                    <a:gd name="T84" fmla="*/ 47 w 150"/>
                    <a:gd name="T85" fmla="*/ 82 h 126"/>
                    <a:gd name="T86" fmla="*/ 47 w 150"/>
                    <a:gd name="T87" fmla="*/ 82 h 126"/>
                    <a:gd name="T88" fmla="*/ 46 w 150"/>
                    <a:gd name="T89" fmla="*/ 81 h 126"/>
                    <a:gd name="T90" fmla="*/ 46 w 150"/>
                    <a:gd name="T91" fmla="*/ 81 h 126"/>
                    <a:gd name="T92" fmla="*/ 46 w 150"/>
                    <a:gd name="T93" fmla="*/ 81 h 126"/>
                    <a:gd name="T94" fmla="*/ 46 w 150"/>
                    <a:gd name="T95" fmla="*/ 81 h 126"/>
                    <a:gd name="T96" fmla="*/ 45 w 150"/>
                    <a:gd name="T97" fmla="*/ 80 h 126"/>
                    <a:gd name="T98" fmla="*/ 45 w 150"/>
                    <a:gd name="T99" fmla="*/ 80 h 126"/>
                    <a:gd name="T100" fmla="*/ 45 w 150"/>
                    <a:gd name="T101" fmla="*/ 80 h 126"/>
                    <a:gd name="T102" fmla="*/ 44 w 150"/>
                    <a:gd name="T103" fmla="*/ 79 h 126"/>
                    <a:gd name="T104" fmla="*/ 44 w 150"/>
                    <a:gd name="T105" fmla="*/ 79 h 126"/>
                    <a:gd name="T106" fmla="*/ 0 w 150"/>
                    <a:gd name="T107" fmla="*/ 0 h 126"/>
                    <a:gd name="T108" fmla="*/ 0 w 150"/>
                    <a:gd name="T10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0" h="126">
                      <a:moveTo>
                        <a:pt x="58" y="91"/>
                      </a:moveTo>
                      <a:cubicBezTo>
                        <a:pt x="85" y="113"/>
                        <a:pt x="117" y="125"/>
                        <a:pt x="150" y="126"/>
                      </a:cubicBezTo>
                      <a:cubicBezTo>
                        <a:pt x="150" y="126"/>
                        <a:pt x="150" y="126"/>
                        <a:pt x="150" y="126"/>
                      </a:cubicBezTo>
                      <a:cubicBezTo>
                        <a:pt x="118" y="125"/>
                        <a:pt x="85" y="113"/>
                        <a:pt x="58" y="91"/>
                      </a:cubicBezTo>
                      <a:moveTo>
                        <a:pt x="57" y="91"/>
                      </a:moveTo>
                      <a:cubicBezTo>
                        <a:pt x="57" y="91"/>
                        <a:pt x="58" y="91"/>
                        <a:pt x="58" y="91"/>
                      </a:cubicBezTo>
                      <a:cubicBezTo>
                        <a:pt x="58" y="91"/>
                        <a:pt x="57" y="91"/>
                        <a:pt x="57" y="91"/>
                      </a:cubicBezTo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57" y="91"/>
                        <a:pt x="57" y="91"/>
                        <a:pt x="57" y="91"/>
                      </a:cubicBezTo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57" y="91"/>
                        <a:pt x="57" y="91"/>
                        <a:pt x="57" y="91"/>
                      </a:cubicBezTo>
                      <a:moveTo>
                        <a:pt x="56" y="90"/>
                      </a:moveTo>
                      <a:cubicBezTo>
                        <a:pt x="56" y="90"/>
                        <a:pt x="56" y="90"/>
                        <a:pt x="57" y="90"/>
                      </a:cubicBezTo>
                      <a:cubicBezTo>
                        <a:pt x="56" y="90"/>
                        <a:pt x="56" y="90"/>
                        <a:pt x="56" y="90"/>
                      </a:cubicBezTo>
                      <a:moveTo>
                        <a:pt x="56" y="90"/>
                      </a:moveTo>
                      <a:cubicBezTo>
                        <a:pt x="56" y="90"/>
                        <a:pt x="56" y="90"/>
                        <a:pt x="56" y="90"/>
                      </a:cubicBezTo>
                      <a:cubicBezTo>
                        <a:pt x="56" y="90"/>
                        <a:pt x="56" y="90"/>
                        <a:pt x="56" y="90"/>
                      </a:cubicBezTo>
                      <a:moveTo>
                        <a:pt x="56" y="90"/>
                      </a:moveTo>
                      <a:cubicBezTo>
                        <a:pt x="56" y="90"/>
                        <a:pt x="56" y="90"/>
                        <a:pt x="56" y="90"/>
                      </a:cubicBezTo>
                      <a:cubicBezTo>
                        <a:pt x="56" y="90"/>
                        <a:pt x="56" y="90"/>
                        <a:pt x="56" y="90"/>
                      </a:cubicBezTo>
                      <a:moveTo>
                        <a:pt x="55" y="89"/>
                      </a:moveTo>
                      <a:cubicBezTo>
                        <a:pt x="55" y="89"/>
                        <a:pt x="55" y="89"/>
                        <a:pt x="55" y="90"/>
                      </a:cubicBezTo>
                      <a:cubicBezTo>
                        <a:pt x="55" y="89"/>
                        <a:pt x="55" y="89"/>
                        <a:pt x="55" y="89"/>
                      </a:cubicBezTo>
                      <a:moveTo>
                        <a:pt x="55" y="89"/>
                      </a:moveTo>
                      <a:cubicBezTo>
                        <a:pt x="55" y="89"/>
                        <a:pt x="55" y="89"/>
                        <a:pt x="55" y="89"/>
                      </a:cubicBezTo>
                      <a:cubicBezTo>
                        <a:pt x="55" y="89"/>
                        <a:pt x="55" y="89"/>
                        <a:pt x="55" y="89"/>
                      </a:cubicBezTo>
                      <a:moveTo>
                        <a:pt x="55" y="89"/>
                      </a:moveTo>
                      <a:cubicBezTo>
                        <a:pt x="55" y="89"/>
                        <a:pt x="55" y="89"/>
                        <a:pt x="55" y="89"/>
                      </a:cubicBezTo>
                      <a:cubicBezTo>
                        <a:pt x="55" y="89"/>
                        <a:pt x="55" y="89"/>
                        <a:pt x="55" y="89"/>
                      </a:cubicBezTo>
                      <a:moveTo>
                        <a:pt x="54" y="89"/>
                      </a:moveTo>
                      <a:cubicBezTo>
                        <a:pt x="54" y="89"/>
                        <a:pt x="54" y="89"/>
                        <a:pt x="54" y="89"/>
                      </a:cubicBezTo>
                      <a:cubicBezTo>
                        <a:pt x="54" y="89"/>
                        <a:pt x="54" y="89"/>
                        <a:pt x="54" y="89"/>
                      </a:cubicBezTo>
                      <a:moveTo>
                        <a:pt x="54" y="88"/>
                      </a:moveTo>
                      <a:cubicBezTo>
                        <a:pt x="54" y="88"/>
                        <a:pt x="54" y="88"/>
                        <a:pt x="54" y="88"/>
                      </a:cubicBezTo>
                      <a:cubicBezTo>
                        <a:pt x="54" y="88"/>
                        <a:pt x="54" y="88"/>
                        <a:pt x="54" y="88"/>
                      </a:cubicBezTo>
                      <a:moveTo>
                        <a:pt x="54" y="88"/>
                      </a:moveTo>
                      <a:cubicBezTo>
                        <a:pt x="54" y="88"/>
                        <a:pt x="54" y="88"/>
                        <a:pt x="54" y="88"/>
                      </a:cubicBezTo>
                      <a:cubicBezTo>
                        <a:pt x="54" y="88"/>
                        <a:pt x="54" y="88"/>
                        <a:pt x="54" y="88"/>
                      </a:cubicBezTo>
                      <a:moveTo>
                        <a:pt x="53" y="87"/>
                      </a:moveTo>
                      <a:cubicBezTo>
                        <a:pt x="53" y="87"/>
                        <a:pt x="53" y="87"/>
                        <a:pt x="53" y="87"/>
                      </a:cubicBezTo>
                      <a:cubicBezTo>
                        <a:pt x="53" y="87"/>
                        <a:pt x="53" y="87"/>
                        <a:pt x="53" y="87"/>
                      </a:cubicBezTo>
                      <a:moveTo>
                        <a:pt x="52" y="87"/>
                      </a:moveTo>
                      <a:cubicBezTo>
                        <a:pt x="52" y="87"/>
                        <a:pt x="52" y="87"/>
                        <a:pt x="52" y="87"/>
                      </a:cubicBezTo>
                      <a:cubicBezTo>
                        <a:pt x="52" y="87"/>
                        <a:pt x="52" y="87"/>
                        <a:pt x="52" y="87"/>
                      </a:cubicBezTo>
                      <a:moveTo>
                        <a:pt x="52" y="87"/>
                      </a:moveTo>
                      <a:cubicBezTo>
                        <a:pt x="52" y="87"/>
                        <a:pt x="52" y="87"/>
                        <a:pt x="52" y="87"/>
                      </a:cubicBezTo>
                      <a:cubicBezTo>
                        <a:pt x="52" y="87"/>
                        <a:pt x="52" y="87"/>
                        <a:pt x="52" y="87"/>
                      </a:cubicBezTo>
                      <a:moveTo>
                        <a:pt x="52" y="86"/>
                      </a:moveTo>
                      <a:cubicBezTo>
                        <a:pt x="52" y="86"/>
                        <a:pt x="52" y="86"/>
                        <a:pt x="52" y="86"/>
                      </a:cubicBezTo>
                      <a:cubicBezTo>
                        <a:pt x="52" y="86"/>
                        <a:pt x="52" y="86"/>
                        <a:pt x="52" y="86"/>
                      </a:cubicBezTo>
                      <a:moveTo>
                        <a:pt x="51" y="86"/>
                      </a:moveTo>
                      <a:cubicBezTo>
                        <a:pt x="51" y="86"/>
                        <a:pt x="51" y="86"/>
                        <a:pt x="51" y="86"/>
                      </a:cubicBezTo>
                      <a:cubicBezTo>
                        <a:pt x="51" y="86"/>
                        <a:pt x="51" y="86"/>
                        <a:pt x="51" y="86"/>
                      </a:cubicBezTo>
                      <a:moveTo>
                        <a:pt x="51" y="86"/>
                      </a:moveTo>
                      <a:cubicBezTo>
                        <a:pt x="51" y="86"/>
                        <a:pt x="51" y="86"/>
                        <a:pt x="51" y="86"/>
                      </a:cubicBezTo>
                      <a:cubicBezTo>
                        <a:pt x="51" y="86"/>
                        <a:pt x="51" y="86"/>
                        <a:pt x="51" y="86"/>
                      </a:cubicBezTo>
                      <a:moveTo>
                        <a:pt x="50" y="85"/>
                      </a:moveTo>
                      <a:cubicBezTo>
                        <a:pt x="50" y="85"/>
                        <a:pt x="50" y="85"/>
                        <a:pt x="51" y="85"/>
                      </a:cubicBezTo>
                      <a:cubicBezTo>
                        <a:pt x="50" y="85"/>
                        <a:pt x="50" y="85"/>
                        <a:pt x="50" y="85"/>
                      </a:cubicBezTo>
                      <a:moveTo>
                        <a:pt x="50" y="85"/>
                      </a:moveTo>
                      <a:cubicBezTo>
                        <a:pt x="50" y="85"/>
                        <a:pt x="50" y="85"/>
                        <a:pt x="50" y="85"/>
                      </a:cubicBezTo>
                      <a:cubicBezTo>
                        <a:pt x="50" y="85"/>
                        <a:pt x="50" y="85"/>
                        <a:pt x="50" y="85"/>
                      </a:cubicBezTo>
                      <a:moveTo>
                        <a:pt x="49" y="84"/>
                      </a:moveTo>
                      <a:cubicBezTo>
                        <a:pt x="49" y="84"/>
                        <a:pt x="49" y="84"/>
                        <a:pt x="49" y="84"/>
                      </a:cubicBezTo>
                      <a:cubicBezTo>
                        <a:pt x="49" y="84"/>
                        <a:pt x="49" y="84"/>
                        <a:pt x="49" y="84"/>
                      </a:cubicBezTo>
                      <a:moveTo>
                        <a:pt x="49" y="84"/>
                      </a:moveTo>
                      <a:cubicBezTo>
                        <a:pt x="49" y="84"/>
                        <a:pt x="49" y="84"/>
                        <a:pt x="49" y="84"/>
                      </a:cubicBezTo>
                      <a:cubicBezTo>
                        <a:pt x="49" y="84"/>
                        <a:pt x="49" y="84"/>
                        <a:pt x="49" y="84"/>
                      </a:cubicBezTo>
                      <a:moveTo>
                        <a:pt x="48" y="83"/>
                      </a:moveTo>
                      <a:cubicBezTo>
                        <a:pt x="49" y="83"/>
                        <a:pt x="49" y="84"/>
                        <a:pt x="49" y="84"/>
                      </a:cubicBezTo>
                      <a:cubicBezTo>
                        <a:pt x="49" y="84"/>
                        <a:pt x="49" y="83"/>
                        <a:pt x="48" y="83"/>
                      </a:cubicBezTo>
                      <a:moveTo>
                        <a:pt x="48" y="83"/>
                      </a:moveTo>
                      <a:cubicBezTo>
                        <a:pt x="48" y="83"/>
                        <a:pt x="48" y="83"/>
                        <a:pt x="48" y="83"/>
                      </a:cubicBezTo>
                      <a:cubicBezTo>
                        <a:pt x="48" y="83"/>
                        <a:pt x="48" y="83"/>
                        <a:pt x="48" y="83"/>
                      </a:cubicBezTo>
                      <a:moveTo>
                        <a:pt x="48" y="83"/>
                      </a:moveTo>
                      <a:cubicBezTo>
                        <a:pt x="48" y="83"/>
                        <a:pt x="48" y="83"/>
                        <a:pt x="48" y="83"/>
                      </a:cubicBezTo>
                      <a:cubicBezTo>
                        <a:pt x="48" y="83"/>
                        <a:pt x="48" y="83"/>
                        <a:pt x="48" y="83"/>
                      </a:cubicBezTo>
                      <a:moveTo>
                        <a:pt x="47" y="82"/>
                      </a:moveTo>
                      <a:cubicBezTo>
                        <a:pt x="47" y="82"/>
                        <a:pt x="47" y="82"/>
                        <a:pt x="47" y="82"/>
                      </a:cubicBezTo>
                      <a:cubicBezTo>
                        <a:pt x="47" y="82"/>
                        <a:pt x="47" y="82"/>
                        <a:pt x="47" y="82"/>
                      </a:cubicBezTo>
                      <a:moveTo>
                        <a:pt x="47" y="82"/>
                      </a:moveTo>
                      <a:cubicBezTo>
                        <a:pt x="47" y="82"/>
                        <a:pt x="47" y="82"/>
                        <a:pt x="47" y="82"/>
                      </a:cubicBezTo>
                      <a:cubicBezTo>
                        <a:pt x="47" y="82"/>
                        <a:pt x="47" y="82"/>
                        <a:pt x="47" y="82"/>
                      </a:cubicBezTo>
                      <a:moveTo>
                        <a:pt x="47" y="82"/>
                      </a:moveTo>
                      <a:cubicBezTo>
                        <a:pt x="47" y="82"/>
                        <a:pt x="47" y="82"/>
                        <a:pt x="47" y="82"/>
                      </a:cubicBezTo>
                      <a:cubicBezTo>
                        <a:pt x="47" y="82"/>
                        <a:pt x="47" y="82"/>
                        <a:pt x="47" y="82"/>
                      </a:cubicBezTo>
                      <a:moveTo>
                        <a:pt x="46" y="81"/>
                      </a:moveTo>
                      <a:cubicBezTo>
                        <a:pt x="46" y="81"/>
                        <a:pt x="46" y="81"/>
                        <a:pt x="46" y="81"/>
                      </a:cubicBezTo>
                      <a:cubicBezTo>
                        <a:pt x="46" y="81"/>
                        <a:pt x="46" y="81"/>
                        <a:pt x="46" y="81"/>
                      </a:cubicBezTo>
                      <a:moveTo>
                        <a:pt x="46" y="81"/>
                      </a:moveTo>
                      <a:cubicBezTo>
                        <a:pt x="46" y="81"/>
                        <a:pt x="46" y="81"/>
                        <a:pt x="46" y="81"/>
                      </a:cubicBezTo>
                      <a:cubicBezTo>
                        <a:pt x="46" y="81"/>
                        <a:pt x="46" y="81"/>
                        <a:pt x="46" y="81"/>
                      </a:cubicBezTo>
                      <a:moveTo>
                        <a:pt x="45" y="81"/>
                      </a:moveTo>
                      <a:cubicBezTo>
                        <a:pt x="45" y="81"/>
                        <a:pt x="46" y="81"/>
                        <a:pt x="46" y="81"/>
                      </a:cubicBezTo>
                      <a:cubicBezTo>
                        <a:pt x="46" y="81"/>
                        <a:pt x="45" y="81"/>
                        <a:pt x="45" y="81"/>
                      </a:cubicBezTo>
                      <a:moveTo>
                        <a:pt x="45" y="80"/>
                      </a:moveTo>
                      <a:cubicBezTo>
                        <a:pt x="45" y="80"/>
                        <a:pt x="45" y="80"/>
                        <a:pt x="45" y="80"/>
                      </a:cubicBezTo>
                      <a:cubicBezTo>
                        <a:pt x="45" y="80"/>
                        <a:pt x="45" y="80"/>
                        <a:pt x="45" y="80"/>
                      </a:cubicBezTo>
                      <a:moveTo>
                        <a:pt x="44" y="79"/>
                      </a:moveTo>
                      <a:cubicBezTo>
                        <a:pt x="44" y="80"/>
                        <a:pt x="45" y="80"/>
                        <a:pt x="45" y="80"/>
                      </a:cubicBezTo>
                      <a:cubicBezTo>
                        <a:pt x="45" y="80"/>
                        <a:pt x="44" y="80"/>
                        <a:pt x="44" y="79"/>
                      </a:cubicBezTo>
                      <a:moveTo>
                        <a:pt x="44" y="79"/>
                      </a:moveTo>
                      <a:cubicBezTo>
                        <a:pt x="44" y="79"/>
                        <a:pt x="44" y="79"/>
                        <a:pt x="44" y="79"/>
                      </a:cubicBezTo>
                      <a:cubicBezTo>
                        <a:pt x="44" y="79"/>
                        <a:pt x="44" y="79"/>
                        <a:pt x="44" y="79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7" y="29"/>
                        <a:pt x="21" y="57"/>
                        <a:pt x="44" y="79"/>
                      </a:cubicBezTo>
                      <a:cubicBezTo>
                        <a:pt x="21" y="57"/>
                        <a:pt x="7" y="29"/>
                        <a:pt x="0" y="0"/>
                      </a:cubicBezTo>
                    </a:path>
                  </a:pathLst>
                </a:custGeom>
                <a:solidFill>
                  <a:srgbClr val="416C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Freeform 28">
                  <a:extLst>
                    <a:ext uri="{FF2B5EF4-FFF2-40B4-BE49-F238E27FC236}">
                      <a16:creationId xmlns:a16="http://schemas.microsoft.com/office/drawing/2014/main" id="{FD2457B9-6028-4347-9FDD-1C55967CCA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24863" y="3601005"/>
                  <a:ext cx="1065639" cy="953467"/>
                </a:xfrm>
                <a:custGeom>
                  <a:avLst/>
                  <a:gdLst>
                    <a:gd name="T0" fmla="*/ 182 w 363"/>
                    <a:gd name="T1" fmla="*/ 286 h 324"/>
                    <a:gd name="T2" fmla="*/ 88 w 363"/>
                    <a:gd name="T3" fmla="*/ 243 h 324"/>
                    <a:gd name="T4" fmla="*/ 101 w 363"/>
                    <a:gd name="T5" fmla="*/ 68 h 324"/>
                    <a:gd name="T6" fmla="*/ 182 w 363"/>
                    <a:gd name="T7" fmla="*/ 38 h 324"/>
                    <a:gd name="T8" fmla="*/ 276 w 363"/>
                    <a:gd name="T9" fmla="*/ 81 h 324"/>
                    <a:gd name="T10" fmla="*/ 262 w 363"/>
                    <a:gd name="T11" fmla="*/ 256 h 324"/>
                    <a:gd name="T12" fmla="*/ 182 w 363"/>
                    <a:gd name="T13" fmla="*/ 286 h 324"/>
                    <a:gd name="T14" fmla="*/ 182 w 363"/>
                    <a:gd name="T15" fmla="*/ 0 h 324"/>
                    <a:gd name="T16" fmla="*/ 76 w 363"/>
                    <a:gd name="T17" fmla="*/ 39 h 324"/>
                    <a:gd name="T18" fmla="*/ 58 w 363"/>
                    <a:gd name="T19" fmla="*/ 268 h 324"/>
                    <a:gd name="T20" fmla="*/ 182 w 363"/>
                    <a:gd name="T21" fmla="*/ 324 h 324"/>
                    <a:gd name="T22" fmla="*/ 287 w 363"/>
                    <a:gd name="T23" fmla="*/ 285 h 324"/>
                    <a:gd name="T24" fmla="*/ 305 w 363"/>
                    <a:gd name="T25" fmla="*/ 56 h 324"/>
                    <a:gd name="T26" fmla="*/ 182 w 363"/>
                    <a:gd name="T27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3" h="324">
                      <a:moveTo>
                        <a:pt x="182" y="286"/>
                      </a:moveTo>
                      <a:cubicBezTo>
                        <a:pt x="147" y="286"/>
                        <a:pt x="112" y="271"/>
                        <a:pt x="88" y="243"/>
                      </a:cubicBezTo>
                      <a:cubicBezTo>
                        <a:pt x="43" y="191"/>
                        <a:pt x="49" y="113"/>
                        <a:pt x="101" y="68"/>
                      </a:cubicBezTo>
                      <a:cubicBezTo>
                        <a:pt x="124" y="48"/>
                        <a:pt x="153" y="38"/>
                        <a:pt x="182" y="38"/>
                      </a:cubicBezTo>
                      <a:cubicBezTo>
                        <a:pt x="216" y="38"/>
                        <a:pt x="251" y="53"/>
                        <a:pt x="276" y="81"/>
                      </a:cubicBezTo>
                      <a:cubicBezTo>
                        <a:pt x="320" y="133"/>
                        <a:pt x="314" y="211"/>
                        <a:pt x="262" y="256"/>
                      </a:cubicBezTo>
                      <a:cubicBezTo>
                        <a:pt x="239" y="276"/>
                        <a:pt x="210" y="286"/>
                        <a:pt x="182" y="286"/>
                      </a:cubicBezTo>
                      <a:moveTo>
                        <a:pt x="182" y="0"/>
                      </a:moveTo>
                      <a:cubicBezTo>
                        <a:pt x="144" y="0"/>
                        <a:pt x="106" y="13"/>
                        <a:pt x="76" y="39"/>
                      </a:cubicBezTo>
                      <a:cubicBezTo>
                        <a:pt x="8" y="97"/>
                        <a:pt x="0" y="200"/>
                        <a:pt x="58" y="268"/>
                      </a:cubicBezTo>
                      <a:cubicBezTo>
                        <a:pt x="91" y="305"/>
                        <a:pt x="136" y="324"/>
                        <a:pt x="182" y="324"/>
                      </a:cubicBezTo>
                      <a:cubicBezTo>
                        <a:pt x="219" y="324"/>
                        <a:pt x="257" y="312"/>
                        <a:pt x="287" y="285"/>
                      </a:cubicBezTo>
                      <a:cubicBezTo>
                        <a:pt x="355" y="227"/>
                        <a:pt x="363" y="124"/>
                        <a:pt x="305" y="56"/>
                      </a:cubicBezTo>
                      <a:cubicBezTo>
                        <a:pt x="273" y="19"/>
                        <a:pt x="227" y="0"/>
                        <a:pt x="182" y="0"/>
                      </a:cubicBezTo>
                    </a:path>
                  </a:pathLst>
                </a:custGeom>
                <a:solidFill>
                  <a:srgbClr val="483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Freeform 29">
                  <a:extLst>
                    <a:ext uri="{FF2B5EF4-FFF2-40B4-BE49-F238E27FC236}">
                      <a16:creationId xmlns:a16="http://schemas.microsoft.com/office/drawing/2014/main" id="{A2F2580E-1F03-46F1-B88D-CBD1FA286F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3256" y="3643247"/>
                  <a:ext cx="870722" cy="872727"/>
                </a:xfrm>
                <a:custGeom>
                  <a:avLst/>
                  <a:gdLst>
                    <a:gd name="T0" fmla="*/ 219 w 277"/>
                    <a:gd name="T1" fmla="*/ 232 h 277"/>
                    <a:gd name="T2" fmla="*/ 45 w 277"/>
                    <a:gd name="T3" fmla="*/ 219 h 277"/>
                    <a:gd name="T4" fmla="*/ 58 w 277"/>
                    <a:gd name="T5" fmla="*/ 44 h 277"/>
                    <a:gd name="T6" fmla="*/ 233 w 277"/>
                    <a:gd name="T7" fmla="*/ 57 h 277"/>
                    <a:gd name="T8" fmla="*/ 219 w 277"/>
                    <a:gd name="T9" fmla="*/ 232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7" h="277">
                      <a:moveTo>
                        <a:pt x="219" y="232"/>
                      </a:moveTo>
                      <a:cubicBezTo>
                        <a:pt x="168" y="277"/>
                        <a:pt x="89" y="271"/>
                        <a:pt x="45" y="219"/>
                      </a:cubicBezTo>
                      <a:cubicBezTo>
                        <a:pt x="0" y="167"/>
                        <a:pt x="6" y="89"/>
                        <a:pt x="58" y="44"/>
                      </a:cubicBezTo>
                      <a:cubicBezTo>
                        <a:pt x="110" y="0"/>
                        <a:pt x="188" y="5"/>
                        <a:pt x="233" y="57"/>
                      </a:cubicBezTo>
                      <a:cubicBezTo>
                        <a:pt x="277" y="109"/>
                        <a:pt x="271" y="187"/>
                        <a:pt x="219" y="232"/>
                      </a:cubicBezTo>
                      <a:close/>
                    </a:path>
                  </a:pathLst>
                </a:custGeom>
                <a:solidFill>
                  <a:srgbClr val="483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Freeform 30">
                  <a:extLst>
                    <a:ext uri="{FF2B5EF4-FFF2-40B4-BE49-F238E27FC236}">
                      <a16:creationId xmlns:a16="http://schemas.microsoft.com/office/drawing/2014/main" id="{2BC45734-0D52-4ACE-91F1-24A79DAD7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0141" y="3643246"/>
                  <a:ext cx="870725" cy="872729"/>
                </a:xfrm>
                <a:custGeom>
                  <a:avLst/>
                  <a:gdLst>
                    <a:gd name="T0" fmla="*/ 219 w 277"/>
                    <a:gd name="T1" fmla="*/ 232 h 277"/>
                    <a:gd name="T2" fmla="*/ 44 w 277"/>
                    <a:gd name="T3" fmla="*/ 219 h 277"/>
                    <a:gd name="T4" fmla="*/ 58 w 277"/>
                    <a:gd name="T5" fmla="*/ 44 h 277"/>
                    <a:gd name="T6" fmla="*/ 232 w 277"/>
                    <a:gd name="T7" fmla="*/ 57 h 277"/>
                    <a:gd name="T8" fmla="*/ 219 w 277"/>
                    <a:gd name="T9" fmla="*/ 232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7" h="277">
                      <a:moveTo>
                        <a:pt x="219" y="232"/>
                      </a:moveTo>
                      <a:cubicBezTo>
                        <a:pt x="167" y="277"/>
                        <a:pt x="89" y="271"/>
                        <a:pt x="44" y="219"/>
                      </a:cubicBezTo>
                      <a:cubicBezTo>
                        <a:pt x="0" y="167"/>
                        <a:pt x="6" y="89"/>
                        <a:pt x="58" y="44"/>
                      </a:cubicBezTo>
                      <a:cubicBezTo>
                        <a:pt x="110" y="0"/>
                        <a:pt x="188" y="5"/>
                        <a:pt x="232" y="57"/>
                      </a:cubicBezTo>
                      <a:cubicBezTo>
                        <a:pt x="277" y="109"/>
                        <a:pt x="271" y="187"/>
                        <a:pt x="219" y="232"/>
                      </a:cubicBezTo>
                    </a:path>
                  </a:pathLst>
                </a:custGeom>
                <a:solidFill>
                  <a:srgbClr val="6D20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Freeform 31">
                  <a:extLst>
                    <a:ext uri="{FF2B5EF4-FFF2-40B4-BE49-F238E27FC236}">
                      <a16:creationId xmlns:a16="http://schemas.microsoft.com/office/drawing/2014/main" id="{AB7B389C-688A-4463-BF95-617AD61DBD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63619" y="3541180"/>
                  <a:ext cx="1065639" cy="1073118"/>
                </a:xfrm>
                <a:custGeom>
                  <a:avLst/>
                  <a:gdLst>
                    <a:gd name="T0" fmla="*/ 305 w 363"/>
                    <a:gd name="T1" fmla="*/ 76 h 364"/>
                    <a:gd name="T2" fmla="*/ 76 w 363"/>
                    <a:gd name="T3" fmla="*/ 59 h 364"/>
                    <a:gd name="T4" fmla="*/ 58 w 363"/>
                    <a:gd name="T5" fmla="*/ 288 h 364"/>
                    <a:gd name="T6" fmla="*/ 287 w 363"/>
                    <a:gd name="T7" fmla="*/ 305 h 364"/>
                    <a:gd name="T8" fmla="*/ 305 w 363"/>
                    <a:gd name="T9" fmla="*/ 76 h 364"/>
                    <a:gd name="T10" fmla="*/ 262 w 363"/>
                    <a:gd name="T11" fmla="*/ 276 h 364"/>
                    <a:gd name="T12" fmla="*/ 87 w 363"/>
                    <a:gd name="T13" fmla="*/ 263 h 364"/>
                    <a:gd name="T14" fmla="*/ 101 w 363"/>
                    <a:gd name="T15" fmla="*/ 88 h 364"/>
                    <a:gd name="T16" fmla="*/ 275 w 363"/>
                    <a:gd name="T17" fmla="*/ 101 h 364"/>
                    <a:gd name="T18" fmla="*/ 262 w 363"/>
                    <a:gd name="T19" fmla="*/ 276 h 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3" h="364">
                      <a:moveTo>
                        <a:pt x="305" y="76"/>
                      </a:moveTo>
                      <a:cubicBezTo>
                        <a:pt x="246" y="8"/>
                        <a:pt x="144" y="0"/>
                        <a:pt x="76" y="59"/>
                      </a:cubicBezTo>
                      <a:cubicBezTo>
                        <a:pt x="8" y="117"/>
                        <a:pt x="0" y="220"/>
                        <a:pt x="58" y="288"/>
                      </a:cubicBezTo>
                      <a:cubicBezTo>
                        <a:pt x="117" y="356"/>
                        <a:pt x="219" y="364"/>
                        <a:pt x="287" y="305"/>
                      </a:cubicBezTo>
                      <a:cubicBezTo>
                        <a:pt x="355" y="247"/>
                        <a:pt x="363" y="144"/>
                        <a:pt x="305" y="76"/>
                      </a:cubicBezTo>
                      <a:moveTo>
                        <a:pt x="262" y="276"/>
                      </a:moveTo>
                      <a:cubicBezTo>
                        <a:pt x="210" y="321"/>
                        <a:pt x="132" y="315"/>
                        <a:pt x="87" y="263"/>
                      </a:cubicBezTo>
                      <a:cubicBezTo>
                        <a:pt x="43" y="211"/>
                        <a:pt x="49" y="133"/>
                        <a:pt x="101" y="88"/>
                      </a:cubicBezTo>
                      <a:cubicBezTo>
                        <a:pt x="153" y="44"/>
                        <a:pt x="231" y="49"/>
                        <a:pt x="275" y="101"/>
                      </a:cubicBezTo>
                      <a:cubicBezTo>
                        <a:pt x="320" y="153"/>
                        <a:pt x="314" y="231"/>
                        <a:pt x="262" y="276"/>
                      </a:cubicBezTo>
                    </a:path>
                  </a:pathLst>
                </a:custGeom>
                <a:solidFill>
                  <a:srgbClr val="6D20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Freeform 32">
                  <a:extLst>
                    <a:ext uri="{FF2B5EF4-FFF2-40B4-BE49-F238E27FC236}">
                      <a16:creationId xmlns:a16="http://schemas.microsoft.com/office/drawing/2014/main" id="{A4CA0155-E9A6-4F71-9DDE-21CA4AB66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7630" y="2419454"/>
                  <a:ext cx="815120" cy="815122"/>
                </a:xfrm>
                <a:custGeom>
                  <a:avLst/>
                  <a:gdLst>
                    <a:gd name="T0" fmla="*/ 59 w 278"/>
                    <a:gd name="T1" fmla="*/ 233 h 277"/>
                    <a:gd name="T2" fmla="*/ 45 w 278"/>
                    <a:gd name="T3" fmla="*/ 58 h 277"/>
                    <a:gd name="T4" fmla="*/ 220 w 278"/>
                    <a:gd name="T5" fmla="*/ 44 h 277"/>
                    <a:gd name="T6" fmla="*/ 233 w 278"/>
                    <a:gd name="T7" fmla="*/ 219 h 277"/>
                    <a:gd name="T8" fmla="*/ 59 w 278"/>
                    <a:gd name="T9" fmla="*/ 233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" h="277">
                      <a:moveTo>
                        <a:pt x="59" y="233"/>
                      </a:moveTo>
                      <a:cubicBezTo>
                        <a:pt x="7" y="188"/>
                        <a:pt x="0" y="110"/>
                        <a:pt x="45" y="58"/>
                      </a:cubicBezTo>
                      <a:cubicBezTo>
                        <a:pt x="89" y="6"/>
                        <a:pt x="167" y="0"/>
                        <a:pt x="220" y="44"/>
                      </a:cubicBezTo>
                      <a:cubicBezTo>
                        <a:pt x="272" y="89"/>
                        <a:pt x="278" y="167"/>
                        <a:pt x="233" y="219"/>
                      </a:cubicBezTo>
                      <a:cubicBezTo>
                        <a:pt x="189" y="271"/>
                        <a:pt x="111" y="277"/>
                        <a:pt x="59" y="233"/>
                      </a:cubicBezTo>
                    </a:path>
                  </a:pathLst>
                </a:custGeom>
                <a:solidFill>
                  <a:srgbClr val="470A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Freeform 33">
                  <a:extLst>
                    <a:ext uri="{FF2B5EF4-FFF2-40B4-BE49-F238E27FC236}">
                      <a16:creationId xmlns:a16="http://schemas.microsoft.com/office/drawing/2014/main" id="{34AB00EF-6BDC-4126-AEFA-5793E7B035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90502" y="2292325"/>
                  <a:ext cx="1069379" cy="1069379"/>
                </a:xfrm>
                <a:custGeom>
                  <a:avLst/>
                  <a:gdLst>
                    <a:gd name="T0" fmla="*/ 287 w 364"/>
                    <a:gd name="T1" fmla="*/ 58 h 363"/>
                    <a:gd name="T2" fmla="*/ 59 w 364"/>
                    <a:gd name="T3" fmla="*/ 76 h 363"/>
                    <a:gd name="T4" fmla="*/ 77 w 364"/>
                    <a:gd name="T5" fmla="*/ 305 h 363"/>
                    <a:gd name="T6" fmla="*/ 306 w 364"/>
                    <a:gd name="T7" fmla="*/ 287 h 363"/>
                    <a:gd name="T8" fmla="*/ 287 w 364"/>
                    <a:gd name="T9" fmla="*/ 58 h 363"/>
                    <a:gd name="T10" fmla="*/ 276 w 364"/>
                    <a:gd name="T11" fmla="*/ 262 h 363"/>
                    <a:gd name="T12" fmla="*/ 102 w 364"/>
                    <a:gd name="T13" fmla="*/ 276 h 363"/>
                    <a:gd name="T14" fmla="*/ 88 w 364"/>
                    <a:gd name="T15" fmla="*/ 101 h 363"/>
                    <a:gd name="T16" fmla="*/ 263 w 364"/>
                    <a:gd name="T17" fmla="*/ 87 h 363"/>
                    <a:gd name="T18" fmla="*/ 276 w 364"/>
                    <a:gd name="T19" fmla="*/ 262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4" h="363">
                      <a:moveTo>
                        <a:pt x="287" y="58"/>
                      </a:moveTo>
                      <a:cubicBezTo>
                        <a:pt x="219" y="0"/>
                        <a:pt x="117" y="8"/>
                        <a:pt x="59" y="76"/>
                      </a:cubicBezTo>
                      <a:cubicBezTo>
                        <a:pt x="0" y="144"/>
                        <a:pt x="8" y="247"/>
                        <a:pt x="77" y="305"/>
                      </a:cubicBezTo>
                      <a:cubicBezTo>
                        <a:pt x="145" y="363"/>
                        <a:pt x="247" y="355"/>
                        <a:pt x="306" y="287"/>
                      </a:cubicBezTo>
                      <a:cubicBezTo>
                        <a:pt x="364" y="219"/>
                        <a:pt x="356" y="116"/>
                        <a:pt x="287" y="58"/>
                      </a:cubicBezTo>
                      <a:moveTo>
                        <a:pt x="276" y="262"/>
                      </a:moveTo>
                      <a:cubicBezTo>
                        <a:pt x="232" y="314"/>
                        <a:pt x="154" y="320"/>
                        <a:pt x="102" y="276"/>
                      </a:cubicBezTo>
                      <a:cubicBezTo>
                        <a:pt x="50" y="231"/>
                        <a:pt x="43" y="153"/>
                        <a:pt x="88" y="101"/>
                      </a:cubicBezTo>
                      <a:cubicBezTo>
                        <a:pt x="132" y="49"/>
                        <a:pt x="210" y="43"/>
                        <a:pt x="263" y="87"/>
                      </a:cubicBezTo>
                      <a:cubicBezTo>
                        <a:pt x="315" y="132"/>
                        <a:pt x="321" y="210"/>
                        <a:pt x="276" y="262"/>
                      </a:cubicBezTo>
                    </a:path>
                  </a:pathLst>
                </a:custGeom>
                <a:solidFill>
                  <a:srgbClr val="470A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Freeform 34">
                  <a:extLst>
                    <a:ext uri="{FF2B5EF4-FFF2-40B4-BE49-F238E27FC236}">
                      <a16:creationId xmlns:a16="http://schemas.microsoft.com/office/drawing/2014/main" id="{3E352607-4308-4355-8B48-FBDFCFB938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22231" y="2348412"/>
                  <a:ext cx="951597" cy="957207"/>
                </a:xfrm>
                <a:custGeom>
                  <a:avLst/>
                  <a:gdLst>
                    <a:gd name="T0" fmla="*/ 68 w 324"/>
                    <a:gd name="T1" fmla="*/ 82 h 325"/>
                    <a:gd name="T2" fmla="*/ 242 w 324"/>
                    <a:gd name="T3" fmla="*/ 68 h 325"/>
                    <a:gd name="T4" fmla="*/ 286 w 324"/>
                    <a:gd name="T5" fmla="*/ 162 h 325"/>
                    <a:gd name="T6" fmla="*/ 162 w 324"/>
                    <a:gd name="T7" fmla="*/ 286 h 325"/>
                    <a:gd name="T8" fmla="*/ 162 w 324"/>
                    <a:gd name="T9" fmla="*/ 286 h 325"/>
                    <a:gd name="T10" fmla="*/ 82 w 324"/>
                    <a:gd name="T11" fmla="*/ 257 h 325"/>
                    <a:gd name="T12" fmla="*/ 38 w 324"/>
                    <a:gd name="T13" fmla="*/ 163 h 325"/>
                    <a:gd name="T14" fmla="*/ 39 w 324"/>
                    <a:gd name="T15" fmla="*/ 57 h 325"/>
                    <a:gd name="T16" fmla="*/ 4 w 324"/>
                    <a:gd name="T17" fmla="*/ 198 h 325"/>
                    <a:gd name="T18" fmla="*/ 50 w 324"/>
                    <a:gd name="T19" fmla="*/ 280 h 325"/>
                    <a:gd name="T20" fmla="*/ 51 w 324"/>
                    <a:gd name="T21" fmla="*/ 281 h 325"/>
                    <a:gd name="T22" fmla="*/ 51 w 324"/>
                    <a:gd name="T23" fmla="*/ 281 h 325"/>
                    <a:gd name="T24" fmla="*/ 52 w 324"/>
                    <a:gd name="T25" fmla="*/ 282 h 325"/>
                    <a:gd name="T26" fmla="*/ 52 w 324"/>
                    <a:gd name="T27" fmla="*/ 282 h 325"/>
                    <a:gd name="T28" fmla="*/ 52 w 324"/>
                    <a:gd name="T29" fmla="*/ 282 h 325"/>
                    <a:gd name="T30" fmla="*/ 53 w 324"/>
                    <a:gd name="T31" fmla="*/ 283 h 325"/>
                    <a:gd name="T32" fmla="*/ 53 w 324"/>
                    <a:gd name="T33" fmla="*/ 283 h 325"/>
                    <a:gd name="T34" fmla="*/ 54 w 324"/>
                    <a:gd name="T35" fmla="*/ 283 h 325"/>
                    <a:gd name="T36" fmla="*/ 54 w 324"/>
                    <a:gd name="T37" fmla="*/ 284 h 325"/>
                    <a:gd name="T38" fmla="*/ 54 w 324"/>
                    <a:gd name="T39" fmla="*/ 284 h 325"/>
                    <a:gd name="T40" fmla="*/ 55 w 324"/>
                    <a:gd name="T41" fmla="*/ 284 h 325"/>
                    <a:gd name="T42" fmla="*/ 55 w 324"/>
                    <a:gd name="T43" fmla="*/ 285 h 325"/>
                    <a:gd name="T44" fmla="*/ 56 w 324"/>
                    <a:gd name="T45" fmla="*/ 285 h 325"/>
                    <a:gd name="T46" fmla="*/ 56 w 324"/>
                    <a:gd name="T47" fmla="*/ 285 h 325"/>
                    <a:gd name="T48" fmla="*/ 56 w 324"/>
                    <a:gd name="T49" fmla="*/ 286 h 325"/>
                    <a:gd name="T50" fmla="*/ 57 w 324"/>
                    <a:gd name="T51" fmla="*/ 286 h 325"/>
                    <a:gd name="T52" fmla="*/ 57 w 324"/>
                    <a:gd name="T53" fmla="*/ 287 h 325"/>
                    <a:gd name="T54" fmla="*/ 58 w 324"/>
                    <a:gd name="T55" fmla="*/ 287 h 325"/>
                    <a:gd name="T56" fmla="*/ 58 w 324"/>
                    <a:gd name="T57" fmla="*/ 287 h 325"/>
                    <a:gd name="T58" fmla="*/ 58 w 324"/>
                    <a:gd name="T59" fmla="*/ 288 h 325"/>
                    <a:gd name="T60" fmla="*/ 59 w 324"/>
                    <a:gd name="T61" fmla="*/ 288 h 325"/>
                    <a:gd name="T62" fmla="*/ 59 w 324"/>
                    <a:gd name="T63" fmla="*/ 288 h 325"/>
                    <a:gd name="T64" fmla="*/ 59 w 324"/>
                    <a:gd name="T65" fmla="*/ 288 h 325"/>
                    <a:gd name="T66" fmla="*/ 60 w 324"/>
                    <a:gd name="T67" fmla="*/ 289 h 325"/>
                    <a:gd name="T68" fmla="*/ 60 w 324"/>
                    <a:gd name="T69" fmla="*/ 289 h 325"/>
                    <a:gd name="T70" fmla="*/ 60 w 324"/>
                    <a:gd name="T71" fmla="*/ 289 h 325"/>
                    <a:gd name="T72" fmla="*/ 153 w 324"/>
                    <a:gd name="T73" fmla="*/ 325 h 325"/>
                    <a:gd name="T74" fmla="*/ 174 w 324"/>
                    <a:gd name="T75" fmla="*/ 324 h 325"/>
                    <a:gd name="T76" fmla="*/ 268 w 324"/>
                    <a:gd name="T77" fmla="*/ 286 h 325"/>
                    <a:gd name="T78" fmla="*/ 321 w 324"/>
                    <a:gd name="T79" fmla="*/ 195 h 325"/>
                    <a:gd name="T80" fmla="*/ 320 w 324"/>
                    <a:gd name="T81" fmla="*/ 199 h 325"/>
                    <a:gd name="T82" fmla="*/ 267 w 324"/>
                    <a:gd name="T83" fmla="*/ 39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24" h="325">
                      <a:moveTo>
                        <a:pt x="38" y="163"/>
                      </a:moveTo>
                      <a:cubicBezTo>
                        <a:pt x="38" y="134"/>
                        <a:pt x="48" y="106"/>
                        <a:pt x="68" y="82"/>
                      </a:cubicBezTo>
                      <a:cubicBezTo>
                        <a:pt x="92" y="53"/>
                        <a:pt x="127" y="39"/>
                        <a:pt x="162" y="39"/>
                      </a:cubicBezTo>
                      <a:cubicBezTo>
                        <a:pt x="191" y="39"/>
                        <a:pt x="219" y="48"/>
                        <a:pt x="242" y="68"/>
                      </a:cubicBezTo>
                      <a:cubicBezTo>
                        <a:pt x="271" y="93"/>
                        <a:pt x="286" y="127"/>
                        <a:pt x="286" y="162"/>
                      </a:cubicBezTo>
                      <a:cubicBezTo>
                        <a:pt x="286" y="162"/>
                        <a:pt x="286" y="162"/>
                        <a:pt x="286" y="162"/>
                      </a:cubicBezTo>
                      <a:cubicBezTo>
                        <a:pt x="286" y="191"/>
                        <a:pt x="276" y="220"/>
                        <a:pt x="256" y="243"/>
                      </a:cubicBezTo>
                      <a:cubicBezTo>
                        <a:pt x="232" y="272"/>
                        <a:pt x="197" y="286"/>
                        <a:pt x="162" y="286"/>
                      </a:cubicBezTo>
                      <a:cubicBezTo>
                        <a:pt x="162" y="286"/>
                        <a:pt x="162" y="286"/>
                        <a:pt x="162" y="286"/>
                      </a:cubicBezTo>
                      <a:cubicBezTo>
                        <a:pt x="162" y="286"/>
                        <a:pt x="162" y="286"/>
                        <a:pt x="162" y="286"/>
                      </a:cubicBezTo>
                      <a:cubicBezTo>
                        <a:pt x="134" y="286"/>
                        <a:pt x="105" y="277"/>
                        <a:pt x="82" y="257"/>
                      </a:cubicBezTo>
                      <a:cubicBezTo>
                        <a:pt x="82" y="257"/>
                        <a:pt x="82" y="257"/>
                        <a:pt x="82" y="257"/>
                      </a:cubicBezTo>
                      <a:cubicBezTo>
                        <a:pt x="53" y="232"/>
                        <a:pt x="38" y="198"/>
                        <a:pt x="38" y="163"/>
                      </a:cubicBezTo>
                      <a:cubicBezTo>
                        <a:pt x="38" y="163"/>
                        <a:pt x="38" y="163"/>
                        <a:pt x="38" y="163"/>
                      </a:cubicBezTo>
                      <a:moveTo>
                        <a:pt x="162" y="0"/>
                      </a:moveTo>
                      <a:cubicBezTo>
                        <a:pt x="116" y="0"/>
                        <a:pt x="71" y="20"/>
                        <a:pt x="39" y="57"/>
                      </a:cubicBezTo>
                      <a:cubicBezTo>
                        <a:pt x="12" y="88"/>
                        <a:pt x="0" y="125"/>
                        <a:pt x="0" y="163"/>
                      </a:cubicBezTo>
                      <a:cubicBezTo>
                        <a:pt x="0" y="175"/>
                        <a:pt x="1" y="186"/>
                        <a:pt x="4" y="198"/>
                      </a:cubicBezTo>
                      <a:cubicBezTo>
                        <a:pt x="4" y="198"/>
                        <a:pt x="4" y="198"/>
                        <a:pt x="4" y="198"/>
                      </a:cubicBezTo>
                      <a:cubicBezTo>
                        <a:pt x="10" y="229"/>
                        <a:pt x="26" y="257"/>
                        <a:pt x="50" y="280"/>
                      </a:cubicBezTo>
                      <a:cubicBezTo>
                        <a:pt x="50" y="280"/>
                        <a:pt x="50" y="280"/>
                        <a:pt x="50" y="280"/>
                      </a:cubicBezTo>
                      <a:cubicBezTo>
                        <a:pt x="50" y="280"/>
                        <a:pt x="50" y="281"/>
                        <a:pt x="51" y="281"/>
                      </a:cubicBezTo>
                      <a:cubicBezTo>
                        <a:pt x="51" y="281"/>
                        <a:pt x="51" y="281"/>
                        <a:pt x="51" y="281"/>
                      </a:cubicBezTo>
                      <a:cubicBezTo>
                        <a:pt x="51" y="281"/>
                        <a:pt x="51" y="281"/>
                        <a:pt x="51" y="281"/>
                      </a:cubicBezTo>
                      <a:cubicBezTo>
                        <a:pt x="51" y="281"/>
                        <a:pt x="51" y="281"/>
                        <a:pt x="51" y="281"/>
                      </a:cubicBezTo>
                      <a:cubicBezTo>
                        <a:pt x="51" y="281"/>
                        <a:pt x="51" y="281"/>
                        <a:pt x="52" y="282"/>
                      </a:cubicBezTo>
                      <a:cubicBezTo>
                        <a:pt x="52" y="282"/>
                        <a:pt x="52" y="282"/>
                        <a:pt x="52" y="282"/>
                      </a:cubicBezTo>
                      <a:cubicBezTo>
                        <a:pt x="52" y="282"/>
                        <a:pt x="52" y="282"/>
                        <a:pt x="52" y="282"/>
                      </a:cubicBezTo>
                      <a:cubicBezTo>
                        <a:pt x="52" y="282"/>
                        <a:pt x="52" y="282"/>
                        <a:pt x="52" y="282"/>
                      </a:cubicBezTo>
                      <a:cubicBezTo>
                        <a:pt x="52" y="282"/>
                        <a:pt x="52" y="282"/>
                        <a:pt x="52" y="282"/>
                      </a:cubicBezTo>
                      <a:cubicBezTo>
                        <a:pt x="52" y="282"/>
                        <a:pt x="53" y="282"/>
                        <a:pt x="53" y="282"/>
                      </a:cubicBezTo>
                      <a:cubicBezTo>
                        <a:pt x="53" y="283"/>
                        <a:pt x="53" y="283"/>
                        <a:pt x="53" y="283"/>
                      </a:cubicBezTo>
                      <a:cubicBezTo>
                        <a:pt x="53" y="283"/>
                        <a:pt x="53" y="283"/>
                        <a:pt x="53" y="283"/>
                      </a:cubicBezTo>
                      <a:cubicBezTo>
                        <a:pt x="53" y="283"/>
                        <a:pt x="53" y="283"/>
                        <a:pt x="53" y="283"/>
                      </a:cubicBezTo>
                      <a:cubicBezTo>
                        <a:pt x="53" y="283"/>
                        <a:pt x="53" y="283"/>
                        <a:pt x="53" y="283"/>
                      </a:cubicBezTo>
                      <a:cubicBezTo>
                        <a:pt x="53" y="283"/>
                        <a:pt x="54" y="283"/>
                        <a:pt x="54" y="283"/>
                      </a:cubicBezTo>
                      <a:cubicBezTo>
                        <a:pt x="54" y="283"/>
                        <a:pt x="54" y="284"/>
                        <a:pt x="54" y="284"/>
                      </a:cubicBezTo>
                      <a:cubicBezTo>
                        <a:pt x="54" y="284"/>
                        <a:pt x="54" y="284"/>
                        <a:pt x="54" y="284"/>
                      </a:cubicBezTo>
                      <a:cubicBezTo>
                        <a:pt x="54" y="284"/>
                        <a:pt x="54" y="284"/>
                        <a:pt x="54" y="284"/>
                      </a:cubicBezTo>
                      <a:cubicBezTo>
                        <a:pt x="54" y="284"/>
                        <a:pt x="54" y="284"/>
                        <a:pt x="54" y="284"/>
                      </a:cubicBezTo>
                      <a:cubicBezTo>
                        <a:pt x="54" y="284"/>
                        <a:pt x="54" y="284"/>
                        <a:pt x="55" y="284"/>
                      </a:cubicBezTo>
                      <a:cubicBezTo>
                        <a:pt x="55" y="284"/>
                        <a:pt x="55" y="284"/>
                        <a:pt x="55" y="284"/>
                      </a:cubicBezTo>
                      <a:cubicBezTo>
                        <a:pt x="55" y="284"/>
                        <a:pt x="55" y="285"/>
                        <a:pt x="55" y="285"/>
                      </a:cubicBezTo>
                      <a:cubicBezTo>
                        <a:pt x="55" y="285"/>
                        <a:pt x="55" y="285"/>
                        <a:pt x="55" y="285"/>
                      </a:cubicBezTo>
                      <a:cubicBezTo>
                        <a:pt x="55" y="285"/>
                        <a:pt x="55" y="285"/>
                        <a:pt x="55" y="285"/>
                      </a:cubicBezTo>
                      <a:cubicBezTo>
                        <a:pt x="55" y="285"/>
                        <a:pt x="55" y="285"/>
                        <a:pt x="56" y="285"/>
                      </a:cubicBezTo>
                      <a:cubicBezTo>
                        <a:pt x="56" y="285"/>
                        <a:pt x="56" y="285"/>
                        <a:pt x="56" y="285"/>
                      </a:cubicBezTo>
                      <a:cubicBezTo>
                        <a:pt x="56" y="285"/>
                        <a:pt x="56" y="285"/>
                        <a:pt x="56" y="285"/>
                      </a:cubicBezTo>
                      <a:cubicBezTo>
                        <a:pt x="56" y="285"/>
                        <a:pt x="56" y="286"/>
                        <a:pt x="56" y="286"/>
                      </a:cubicBezTo>
                      <a:cubicBezTo>
                        <a:pt x="56" y="286"/>
                        <a:pt x="56" y="286"/>
                        <a:pt x="56" y="286"/>
                      </a:cubicBezTo>
                      <a:cubicBezTo>
                        <a:pt x="56" y="286"/>
                        <a:pt x="57" y="286"/>
                        <a:pt x="57" y="286"/>
                      </a:cubicBezTo>
                      <a:cubicBezTo>
                        <a:pt x="57" y="286"/>
                        <a:pt x="57" y="286"/>
                        <a:pt x="57" y="286"/>
                      </a:cubicBezTo>
                      <a:cubicBezTo>
                        <a:pt x="57" y="286"/>
                        <a:pt x="57" y="286"/>
                        <a:pt x="57" y="286"/>
                      </a:cubicBezTo>
                      <a:cubicBezTo>
                        <a:pt x="57" y="287"/>
                        <a:pt x="57" y="287"/>
                        <a:pt x="57" y="287"/>
                      </a:cubicBezTo>
                      <a:cubicBezTo>
                        <a:pt x="57" y="287"/>
                        <a:pt x="57" y="287"/>
                        <a:pt x="57" y="287"/>
                      </a:cubicBezTo>
                      <a:cubicBezTo>
                        <a:pt x="58" y="287"/>
                        <a:pt x="58" y="287"/>
                        <a:pt x="58" y="287"/>
                      </a:cubicBezTo>
                      <a:cubicBezTo>
                        <a:pt x="58" y="287"/>
                        <a:pt x="58" y="287"/>
                        <a:pt x="58" y="287"/>
                      </a:cubicBezTo>
                      <a:cubicBezTo>
                        <a:pt x="58" y="287"/>
                        <a:pt x="58" y="287"/>
                        <a:pt x="58" y="287"/>
                      </a:cubicBezTo>
                      <a:cubicBezTo>
                        <a:pt x="58" y="287"/>
                        <a:pt x="58" y="287"/>
                        <a:pt x="58" y="287"/>
                      </a:cubicBezTo>
                      <a:cubicBezTo>
                        <a:pt x="58" y="287"/>
                        <a:pt x="58" y="287"/>
                        <a:pt x="58" y="288"/>
                      </a:cubicBezTo>
                      <a:cubicBezTo>
                        <a:pt x="58" y="288"/>
                        <a:pt x="58" y="288"/>
                        <a:pt x="59" y="288"/>
                      </a:cubicBezTo>
                      <a:cubicBezTo>
                        <a:pt x="59" y="288"/>
                        <a:pt x="59" y="288"/>
                        <a:pt x="59" y="288"/>
                      </a:cubicBezTo>
                      <a:cubicBezTo>
                        <a:pt x="59" y="288"/>
                        <a:pt x="59" y="288"/>
                        <a:pt x="59" y="288"/>
                      </a:cubicBezTo>
                      <a:cubicBezTo>
                        <a:pt x="59" y="288"/>
                        <a:pt x="59" y="288"/>
                        <a:pt x="59" y="288"/>
                      </a:cubicBezTo>
                      <a:cubicBezTo>
                        <a:pt x="59" y="288"/>
                        <a:pt x="59" y="288"/>
                        <a:pt x="59" y="288"/>
                      </a:cubicBezTo>
                      <a:cubicBezTo>
                        <a:pt x="59" y="288"/>
                        <a:pt x="59" y="288"/>
                        <a:pt x="59" y="288"/>
                      </a:cubicBezTo>
                      <a:cubicBezTo>
                        <a:pt x="59" y="288"/>
                        <a:pt x="60" y="288"/>
                        <a:pt x="60" y="289"/>
                      </a:cubicBezTo>
                      <a:cubicBezTo>
                        <a:pt x="60" y="289"/>
                        <a:pt x="60" y="289"/>
                        <a:pt x="60" y="289"/>
                      </a:cubicBezTo>
                      <a:cubicBezTo>
                        <a:pt x="60" y="289"/>
                        <a:pt x="60" y="289"/>
                        <a:pt x="60" y="289"/>
                      </a:cubicBezTo>
                      <a:cubicBezTo>
                        <a:pt x="60" y="289"/>
                        <a:pt x="60" y="289"/>
                        <a:pt x="60" y="289"/>
                      </a:cubicBezTo>
                      <a:cubicBezTo>
                        <a:pt x="60" y="289"/>
                        <a:pt x="60" y="289"/>
                        <a:pt x="60" y="289"/>
                      </a:cubicBezTo>
                      <a:cubicBezTo>
                        <a:pt x="60" y="289"/>
                        <a:pt x="60" y="289"/>
                        <a:pt x="60" y="289"/>
                      </a:cubicBezTo>
                      <a:cubicBezTo>
                        <a:pt x="88" y="311"/>
                        <a:pt x="121" y="323"/>
                        <a:pt x="154" y="325"/>
                      </a:cubicBezTo>
                      <a:cubicBezTo>
                        <a:pt x="154" y="325"/>
                        <a:pt x="154" y="325"/>
                        <a:pt x="153" y="325"/>
                      </a:cubicBezTo>
                      <a:cubicBezTo>
                        <a:pt x="156" y="325"/>
                        <a:pt x="159" y="325"/>
                        <a:pt x="162" y="325"/>
                      </a:cubicBezTo>
                      <a:cubicBezTo>
                        <a:pt x="166" y="325"/>
                        <a:pt x="170" y="325"/>
                        <a:pt x="174" y="324"/>
                      </a:cubicBezTo>
                      <a:cubicBezTo>
                        <a:pt x="174" y="324"/>
                        <a:pt x="173" y="324"/>
                        <a:pt x="172" y="324"/>
                      </a:cubicBezTo>
                      <a:cubicBezTo>
                        <a:pt x="206" y="322"/>
                        <a:pt x="240" y="309"/>
                        <a:pt x="268" y="286"/>
                      </a:cubicBezTo>
                      <a:cubicBezTo>
                        <a:pt x="296" y="261"/>
                        <a:pt x="314" y="229"/>
                        <a:pt x="321" y="195"/>
                      </a:cubicBezTo>
                      <a:cubicBezTo>
                        <a:pt x="321" y="195"/>
                        <a:pt x="321" y="195"/>
                        <a:pt x="321" y="195"/>
                      </a:cubicBezTo>
                      <a:cubicBezTo>
                        <a:pt x="321" y="195"/>
                        <a:pt x="321" y="195"/>
                        <a:pt x="321" y="195"/>
                      </a:cubicBezTo>
                      <a:cubicBezTo>
                        <a:pt x="321" y="197"/>
                        <a:pt x="320" y="198"/>
                        <a:pt x="320" y="199"/>
                      </a:cubicBezTo>
                      <a:cubicBezTo>
                        <a:pt x="323" y="187"/>
                        <a:pt x="324" y="175"/>
                        <a:pt x="324" y="162"/>
                      </a:cubicBezTo>
                      <a:cubicBezTo>
                        <a:pt x="324" y="117"/>
                        <a:pt x="305" y="71"/>
                        <a:pt x="267" y="39"/>
                      </a:cubicBezTo>
                      <a:cubicBezTo>
                        <a:pt x="237" y="13"/>
                        <a:pt x="199" y="0"/>
                        <a:pt x="162" y="0"/>
                      </a:cubicBezTo>
                    </a:path>
                  </a:pathLst>
                </a:custGeom>
                <a:solidFill>
                  <a:srgbClr val="F68D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Freeform 35">
                  <a:extLst>
                    <a:ext uri="{FF2B5EF4-FFF2-40B4-BE49-F238E27FC236}">
                      <a16:creationId xmlns:a16="http://schemas.microsoft.com/office/drawing/2014/main" id="{45CBA8F1-4CA5-4367-9539-CF4B08803A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27007" y="2922362"/>
                  <a:ext cx="437473" cy="381387"/>
                </a:xfrm>
                <a:custGeom>
                  <a:avLst/>
                  <a:gdLst>
                    <a:gd name="T0" fmla="*/ 149 w 149"/>
                    <a:gd name="T1" fmla="*/ 0 h 129"/>
                    <a:gd name="T2" fmla="*/ 96 w 149"/>
                    <a:gd name="T3" fmla="*/ 91 h 129"/>
                    <a:gd name="T4" fmla="*/ 0 w 149"/>
                    <a:gd name="T5" fmla="*/ 129 h 129"/>
                    <a:gd name="T6" fmla="*/ 2 w 149"/>
                    <a:gd name="T7" fmla="*/ 129 h 129"/>
                    <a:gd name="T8" fmla="*/ 114 w 149"/>
                    <a:gd name="T9" fmla="*/ 73 h 129"/>
                    <a:gd name="T10" fmla="*/ 148 w 149"/>
                    <a:gd name="T11" fmla="*/ 4 h 129"/>
                    <a:gd name="T12" fmla="*/ 149 w 149"/>
                    <a:gd name="T13" fmla="*/ 0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29">
                      <a:moveTo>
                        <a:pt x="149" y="0"/>
                      </a:moveTo>
                      <a:cubicBezTo>
                        <a:pt x="142" y="34"/>
                        <a:pt x="124" y="66"/>
                        <a:pt x="96" y="91"/>
                      </a:cubicBezTo>
                      <a:cubicBezTo>
                        <a:pt x="68" y="114"/>
                        <a:pt x="34" y="127"/>
                        <a:pt x="0" y="129"/>
                      </a:cubicBezTo>
                      <a:cubicBezTo>
                        <a:pt x="1" y="129"/>
                        <a:pt x="2" y="129"/>
                        <a:pt x="2" y="129"/>
                      </a:cubicBezTo>
                      <a:cubicBezTo>
                        <a:pt x="44" y="126"/>
                        <a:pt x="84" y="107"/>
                        <a:pt x="114" y="73"/>
                      </a:cubicBezTo>
                      <a:cubicBezTo>
                        <a:pt x="131" y="52"/>
                        <a:pt x="143" y="29"/>
                        <a:pt x="148" y="4"/>
                      </a:cubicBezTo>
                      <a:cubicBezTo>
                        <a:pt x="148" y="3"/>
                        <a:pt x="149" y="2"/>
                        <a:pt x="149" y="0"/>
                      </a:cubicBezTo>
                    </a:path>
                  </a:pathLst>
                </a:custGeom>
                <a:solidFill>
                  <a:srgbClr val="375F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Freeform 36">
                  <a:extLst>
                    <a:ext uri="{FF2B5EF4-FFF2-40B4-BE49-F238E27FC236}">
                      <a16:creationId xmlns:a16="http://schemas.microsoft.com/office/drawing/2014/main" id="{ED874053-F42C-4A96-A0B0-A332F7C1E0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33447" y="2931709"/>
                  <a:ext cx="441212" cy="373908"/>
                </a:xfrm>
                <a:custGeom>
                  <a:avLst/>
                  <a:gdLst>
                    <a:gd name="T0" fmla="*/ 149 w 150"/>
                    <a:gd name="T1" fmla="*/ 127 h 127"/>
                    <a:gd name="T2" fmla="*/ 56 w 150"/>
                    <a:gd name="T3" fmla="*/ 91 h 127"/>
                    <a:gd name="T4" fmla="*/ 56 w 150"/>
                    <a:gd name="T5" fmla="*/ 91 h 127"/>
                    <a:gd name="T6" fmla="*/ 56 w 150"/>
                    <a:gd name="T7" fmla="*/ 91 h 127"/>
                    <a:gd name="T8" fmla="*/ 56 w 150"/>
                    <a:gd name="T9" fmla="*/ 91 h 127"/>
                    <a:gd name="T10" fmla="*/ 56 w 150"/>
                    <a:gd name="T11" fmla="*/ 91 h 127"/>
                    <a:gd name="T12" fmla="*/ 55 w 150"/>
                    <a:gd name="T13" fmla="*/ 90 h 127"/>
                    <a:gd name="T14" fmla="*/ 55 w 150"/>
                    <a:gd name="T15" fmla="*/ 90 h 127"/>
                    <a:gd name="T16" fmla="*/ 55 w 150"/>
                    <a:gd name="T17" fmla="*/ 90 h 127"/>
                    <a:gd name="T18" fmla="*/ 54 w 150"/>
                    <a:gd name="T19" fmla="*/ 90 h 127"/>
                    <a:gd name="T20" fmla="*/ 54 w 150"/>
                    <a:gd name="T21" fmla="*/ 90 h 127"/>
                    <a:gd name="T22" fmla="*/ 54 w 150"/>
                    <a:gd name="T23" fmla="*/ 89 h 127"/>
                    <a:gd name="T24" fmla="*/ 54 w 150"/>
                    <a:gd name="T25" fmla="*/ 89 h 127"/>
                    <a:gd name="T26" fmla="*/ 54 w 150"/>
                    <a:gd name="T27" fmla="*/ 89 h 127"/>
                    <a:gd name="T28" fmla="*/ 53 w 150"/>
                    <a:gd name="T29" fmla="*/ 89 h 127"/>
                    <a:gd name="T30" fmla="*/ 53 w 150"/>
                    <a:gd name="T31" fmla="*/ 88 h 127"/>
                    <a:gd name="T32" fmla="*/ 53 w 150"/>
                    <a:gd name="T33" fmla="*/ 88 h 127"/>
                    <a:gd name="T34" fmla="*/ 52 w 150"/>
                    <a:gd name="T35" fmla="*/ 88 h 127"/>
                    <a:gd name="T36" fmla="*/ 52 w 150"/>
                    <a:gd name="T37" fmla="*/ 87 h 127"/>
                    <a:gd name="T38" fmla="*/ 52 w 150"/>
                    <a:gd name="T39" fmla="*/ 87 h 127"/>
                    <a:gd name="T40" fmla="*/ 52 w 150"/>
                    <a:gd name="T41" fmla="*/ 87 h 127"/>
                    <a:gd name="T42" fmla="*/ 51 w 150"/>
                    <a:gd name="T43" fmla="*/ 87 h 127"/>
                    <a:gd name="T44" fmla="*/ 51 w 150"/>
                    <a:gd name="T45" fmla="*/ 87 h 127"/>
                    <a:gd name="T46" fmla="*/ 51 w 150"/>
                    <a:gd name="T47" fmla="*/ 86 h 127"/>
                    <a:gd name="T48" fmla="*/ 50 w 150"/>
                    <a:gd name="T49" fmla="*/ 86 h 127"/>
                    <a:gd name="T50" fmla="*/ 50 w 150"/>
                    <a:gd name="T51" fmla="*/ 86 h 127"/>
                    <a:gd name="T52" fmla="*/ 50 w 150"/>
                    <a:gd name="T53" fmla="*/ 86 h 127"/>
                    <a:gd name="T54" fmla="*/ 49 w 150"/>
                    <a:gd name="T55" fmla="*/ 85 h 127"/>
                    <a:gd name="T56" fmla="*/ 49 w 150"/>
                    <a:gd name="T57" fmla="*/ 85 h 127"/>
                    <a:gd name="T58" fmla="*/ 49 w 150"/>
                    <a:gd name="T59" fmla="*/ 85 h 127"/>
                    <a:gd name="T60" fmla="*/ 49 w 150"/>
                    <a:gd name="T61" fmla="*/ 84 h 127"/>
                    <a:gd name="T62" fmla="*/ 49 w 150"/>
                    <a:gd name="T63" fmla="*/ 84 h 127"/>
                    <a:gd name="T64" fmla="*/ 48 w 150"/>
                    <a:gd name="T65" fmla="*/ 84 h 127"/>
                    <a:gd name="T66" fmla="*/ 48 w 150"/>
                    <a:gd name="T67" fmla="*/ 84 h 127"/>
                    <a:gd name="T68" fmla="*/ 48 w 150"/>
                    <a:gd name="T69" fmla="*/ 84 h 127"/>
                    <a:gd name="T70" fmla="*/ 48 w 150"/>
                    <a:gd name="T71" fmla="*/ 84 h 127"/>
                    <a:gd name="T72" fmla="*/ 47 w 150"/>
                    <a:gd name="T73" fmla="*/ 83 h 127"/>
                    <a:gd name="T74" fmla="*/ 47 w 150"/>
                    <a:gd name="T75" fmla="*/ 83 h 127"/>
                    <a:gd name="T76" fmla="*/ 47 w 150"/>
                    <a:gd name="T77" fmla="*/ 83 h 127"/>
                    <a:gd name="T78" fmla="*/ 0 w 150"/>
                    <a:gd name="T79" fmla="*/ 0 h 127"/>
                    <a:gd name="T80" fmla="*/ 46 w 150"/>
                    <a:gd name="T81" fmla="*/ 82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0" h="127">
                      <a:moveTo>
                        <a:pt x="56" y="91"/>
                      </a:moveTo>
                      <a:cubicBezTo>
                        <a:pt x="84" y="113"/>
                        <a:pt x="116" y="125"/>
                        <a:pt x="149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ubicBezTo>
                        <a:pt x="117" y="125"/>
                        <a:pt x="84" y="113"/>
                        <a:pt x="56" y="91"/>
                      </a:cubicBezTo>
                      <a:moveTo>
                        <a:pt x="56" y="91"/>
                      </a:moveTo>
                      <a:cubicBezTo>
                        <a:pt x="56" y="91"/>
                        <a:pt x="56" y="91"/>
                        <a:pt x="56" y="91"/>
                      </a:cubicBezTo>
                      <a:cubicBezTo>
                        <a:pt x="56" y="91"/>
                        <a:pt x="56" y="91"/>
                        <a:pt x="56" y="91"/>
                      </a:cubicBezTo>
                      <a:moveTo>
                        <a:pt x="56" y="91"/>
                      </a:moveTo>
                      <a:cubicBezTo>
                        <a:pt x="56" y="91"/>
                        <a:pt x="56" y="91"/>
                        <a:pt x="56" y="91"/>
                      </a:cubicBezTo>
                      <a:cubicBezTo>
                        <a:pt x="56" y="91"/>
                        <a:pt x="56" y="91"/>
                        <a:pt x="56" y="91"/>
                      </a:cubicBezTo>
                      <a:moveTo>
                        <a:pt x="55" y="90"/>
                      </a:moveTo>
                      <a:cubicBezTo>
                        <a:pt x="55" y="90"/>
                        <a:pt x="56" y="90"/>
                        <a:pt x="56" y="91"/>
                      </a:cubicBezTo>
                      <a:cubicBezTo>
                        <a:pt x="56" y="90"/>
                        <a:pt x="55" y="90"/>
                        <a:pt x="55" y="90"/>
                      </a:cubicBezTo>
                      <a:moveTo>
                        <a:pt x="55" y="90"/>
                      </a:moveTo>
                      <a:cubicBezTo>
                        <a:pt x="55" y="90"/>
                        <a:pt x="55" y="90"/>
                        <a:pt x="55" y="90"/>
                      </a:cubicBezTo>
                      <a:cubicBezTo>
                        <a:pt x="55" y="90"/>
                        <a:pt x="55" y="90"/>
                        <a:pt x="55" y="90"/>
                      </a:cubicBezTo>
                      <a:moveTo>
                        <a:pt x="55" y="90"/>
                      </a:moveTo>
                      <a:cubicBezTo>
                        <a:pt x="55" y="90"/>
                        <a:pt x="55" y="90"/>
                        <a:pt x="55" y="90"/>
                      </a:cubicBezTo>
                      <a:cubicBezTo>
                        <a:pt x="55" y="90"/>
                        <a:pt x="55" y="90"/>
                        <a:pt x="55" y="90"/>
                      </a:cubicBezTo>
                      <a:moveTo>
                        <a:pt x="54" y="90"/>
                      </a:moveTo>
                      <a:cubicBezTo>
                        <a:pt x="54" y="90"/>
                        <a:pt x="54" y="90"/>
                        <a:pt x="55" y="90"/>
                      </a:cubicBezTo>
                      <a:cubicBezTo>
                        <a:pt x="54" y="90"/>
                        <a:pt x="54" y="90"/>
                        <a:pt x="54" y="90"/>
                      </a:cubicBezTo>
                      <a:moveTo>
                        <a:pt x="54" y="89"/>
                      </a:moveTo>
                      <a:cubicBezTo>
                        <a:pt x="54" y="89"/>
                        <a:pt x="54" y="89"/>
                        <a:pt x="54" y="89"/>
                      </a:cubicBezTo>
                      <a:cubicBezTo>
                        <a:pt x="54" y="89"/>
                        <a:pt x="54" y="89"/>
                        <a:pt x="54" y="89"/>
                      </a:cubicBezTo>
                      <a:moveTo>
                        <a:pt x="54" y="89"/>
                      </a:moveTo>
                      <a:cubicBezTo>
                        <a:pt x="54" y="89"/>
                        <a:pt x="54" y="89"/>
                        <a:pt x="54" y="89"/>
                      </a:cubicBezTo>
                      <a:cubicBezTo>
                        <a:pt x="54" y="89"/>
                        <a:pt x="54" y="89"/>
                        <a:pt x="54" y="89"/>
                      </a:cubicBezTo>
                      <a:moveTo>
                        <a:pt x="53" y="89"/>
                      </a:moveTo>
                      <a:cubicBezTo>
                        <a:pt x="53" y="89"/>
                        <a:pt x="53" y="89"/>
                        <a:pt x="53" y="89"/>
                      </a:cubicBezTo>
                      <a:cubicBezTo>
                        <a:pt x="53" y="89"/>
                        <a:pt x="53" y="89"/>
                        <a:pt x="53" y="89"/>
                      </a:cubicBezTo>
                      <a:moveTo>
                        <a:pt x="53" y="88"/>
                      </a:moveTo>
                      <a:cubicBezTo>
                        <a:pt x="53" y="88"/>
                        <a:pt x="53" y="88"/>
                        <a:pt x="53" y="88"/>
                      </a:cubicBezTo>
                      <a:cubicBezTo>
                        <a:pt x="53" y="88"/>
                        <a:pt x="53" y="88"/>
                        <a:pt x="53" y="88"/>
                      </a:cubicBezTo>
                      <a:moveTo>
                        <a:pt x="52" y="88"/>
                      </a:moveTo>
                      <a:cubicBezTo>
                        <a:pt x="52" y="88"/>
                        <a:pt x="52" y="88"/>
                        <a:pt x="52" y="88"/>
                      </a:cubicBezTo>
                      <a:cubicBezTo>
                        <a:pt x="52" y="88"/>
                        <a:pt x="52" y="88"/>
                        <a:pt x="52" y="88"/>
                      </a:cubicBezTo>
                      <a:moveTo>
                        <a:pt x="52" y="87"/>
                      </a:moveTo>
                      <a:cubicBezTo>
                        <a:pt x="52" y="87"/>
                        <a:pt x="52" y="87"/>
                        <a:pt x="52" y="87"/>
                      </a:cubicBezTo>
                      <a:cubicBezTo>
                        <a:pt x="52" y="87"/>
                        <a:pt x="52" y="87"/>
                        <a:pt x="52" y="87"/>
                      </a:cubicBezTo>
                      <a:moveTo>
                        <a:pt x="51" y="87"/>
                      </a:moveTo>
                      <a:cubicBezTo>
                        <a:pt x="51" y="87"/>
                        <a:pt x="51" y="87"/>
                        <a:pt x="52" y="87"/>
                      </a:cubicBezTo>
                      <a:cubicBezTo>
                        <a:pt x="51" y="87"/>
                        <a:pt x="51" y="87"/>
                        <a:pt x="51" y="87"/>
                      </a:cubicBezTo>
                      <a:moveTo>
                        <a:pt x="51" y="87"/>
                      </a:moveTo>
                      <a:cubicBezTo>
                        <a:pt x="51" y="87"/>
                        <a:pt x="51" y="87"/>
                        <a:pt x="51" y="87"/>
                      </a:cubicBezTo>
                      <a:cubicBezTo>
                        <a:pt x="51" y="87"/>
                        <a:pt x="51" y="87"/>
                        <a:pt x="51" y="87"/>
                      </a:cubicBezTo>
                      <a:moveTo>
                        <a:pt x="51" y="86"/>
                      </a:moveTo>
                      <a:cubicBezTo>
                        <a:pt x="51" y="86"/>
                        <a:pt x="51" y="86"/>
                        <a:pt x="51" y="86"/>
                      </a:cubicBezTo>
                      <a:cubicBezTo>
                        <a:pt x="51" y="86"/>
                        <a:pt x="51" y="86"/>
                        <a:pt x="51" y="86"/>
                      </a:cubicBezTo>
                      <a:moveTo>
                        <a:pt x="50" y="86"/>
                      </a:moveTo>
                      <a:cubicBezTo>
                        <a:pt x="50" y="86"/>
                        <a:pt x="50" y="86"/>
                        <a:pt x="50" y="86"/>
                      </a:cubicBezTo>
                      <a:cubicBezTo>
                        <a:pt x="50" y="86"/>
                        <a:pt x="50" y="86"/>
                        <a:pt x="50" y="86"/>
                      </a:cubicBezTo>
                      <a:moveTo>
                        <a:pt x="50" y="86"/>
                      </a:moveTo>
                      <a:cubicBezTo>
                        <a:pt x="50" y="86"/>
                        <a:pt x="50" y="86"/>
                        <a:pt x="50" y="86"/>
                      </a:cubicBezTo>
                      <a:cubicBezTo>
                        <a:pt x="50" y="86"/>
                        <a:pt x="50" y="86"/>
                        <a:pt x="50" y="86"/>
                      </a:cubicBezTo>
                      <a:moveTo>
                        <a:pt x="49" y="85"/>
                      </a:moveTo>
                      <a:cubicBezTo>
                        <a:pt x="49" y="85"/>
                        <a:pt x="50" y="85"/>
                        <a:pt x="50" y="85"/>
                      </a:cubicBezTo>
                      <a:cubicBezTo>
                        <a:pt x="50" y="85"/>
                        <a:pt x="49" y="85"/>
                        <a:pt x="49" y="85"/>
                      </a:cubicBezTo>
                      <a:moveTo>
                        <a:pt x="49" y="85"/>
                      </a:moveTo>
                      <a:cubicBezTo>
                        <a:pt x="49" y="85"/>
                        <a:pt x="49" y="85"/>
                        <a:pt x="49" y="85"/>
                      </a:cubicBezTo>
                      <a:cubicBezTo>
                        <a:pt x="49" y="85"/>
                        <a:pt x="49" y="85"/>
                        <a:pt x="49" y="85"/>
                      </a:cubicBezTo>
                      <a:moveTo>
                        <a:pt x="49" y="84"/>
                      </a:moveTo>
                      <a:cubicBezTo>
                        <a:pt x="49" y="85"/>
                        <a:pt x="49" y="85"/>
                        <a:pt x="49" y="85"/>
                      </a:cubicBezTo>
                      <a:cubicBezTo>
                        <a:pt x="49" y="85"/>
                        <a:pt x="49" y="85"/>
                        <a:pt x="49" y="84"/>
                      </a:cubicBezTo>
                      <a:moveTo>
                        <a:pt x="48" y="84"/>
                      </a:moveTo>
                      <a:cubicBezTo>
                        <a:pt x="48" y="84"/>
                        <a:pt x="48" y="84"/>
                        <a:pt x="48" y="84"/>
                      </a:cubicBezTo>
                      <a:cubicBezTo>
                        <a:pt x="48" y="84"/>
                        <a:pt x="48" y="84"/>
                        <a:pt x="48" y="84"/>
                      </a:cubicBezTo>
                      <a:moveTo>
                        <a:pt x="48" y="84"/>
                      </a:moveTo>
                      <a:cubicBezTo>
                        <a:pt x="48" y="84"/>
                        <a:pt x="48" y="84"/>
                        <a:pt x="48" y="84"/>
                      </a:cubicBezTo>
                      <a:cubicBezTo>
                        <a:pt x="48" y="84"/>
                        <a:pt x="48" y="84"/>
                        <a:pt x="48" y="84"/>
                      </a:cubicBezTo>
                      <a:moveTo>
                        <a:pt x="47" y="83"/>
                      </a:moveTo>
                      <a:cubicBezTo>
                        <a:pt x="47" y="83"/>
                        <a:pt x="47" y="83"/>
                        <a:pt x="48" y="84"/>
                      </a:cubicBezTo>
                      <a:cubicBezTo>
                        <a:pt x="47" y="83"/>
                        <a:pt x="47" y="83"/>
                        <a:pt x="47" y="83"/>
                      </a:cubicBezTo>
                      <a:moveTo>
                        <a:pt x="47" y="83"/>
                      </a:moveTo>
                      <a:cubicBezTo>
                        <a:pt x="47" y="83"/>
                        <a:pt x="47" y="83"/>
                        <a:pt x="47" y="83"/>
                      </a:cubicBezTo>
                      <a:cubicBezTo>
                        <a:pt x="47" y="83"/>
                        <a:pt x="47" y="83"/>
                        <a:pt x="47" y="83"/>
                      </a:cubicBezTo>
                      <a:moveTo>
                        <a:pt x="46" y="82"/>
                      </a:moveTo>
                      <a:cubicBezTo>
                        <a:pt x="46" y="82"/>
                        <a:pt x="46" y="83"/>
                        <a:pt x="47" y="83"/>
                      </a:cubicBezTo>
                      <a:cubicBezTo>
                        <a:pt x="46" y="83"/>
                        <a:pt x="46" y="82"/>
                        <a:pt x="46" y="82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" y="31"/>
                        <a:pt x="22" y="59"/>
                        <a:pt x="46" y="82"/>
                      </a:cubicBezTo>
                      <a:cubicBezTo>
                        <a:pt x="22" y="59"/>
                        <a:pt x="6" y="31"/>
                        <a:pt x="0" y="0"/>
                      </a:cubicBezTo>
                    </a:path>
                  </a:pathLst>
                </a:custGeom>
                <a:solidFill>
                  <a:srgbClr val="375F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Freeform 37">
                  <a:extLst>
                    <a:ext uri="{FF2B5EF4-FFF2-40B4-BE49-F238E27FC236}">
                      <a16:creationId xmlns:a16="http://schemas.microsoft.com/office/drawing/2014/main" id="{42C697F5-D394-45E9-8269-534288CB82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934403" y="2825145"/>
                  <a:ext cx="727252" cy="366430"/>
                </a:xfrm>
                <a:custGeom>
                  <a:avLst/>
                  <a:gdLst>
                    <a:gd name="T0" fmla="*/ 44 w 248"/>
                    <a:gd name="T1" fmla="*/ 95 h 124"/>
                    <a:gd name="T2" fmla="*/ 124 w 248"/>
                    <a:gd name="T3" fmla="*/ 124 h 124"/>
                    <a:gd name="T4" fmla="*/ 124 w 248"/>
                    <a:gd name="T5" fmla="*/ 124 h 124"/>
                    <a:gd name="T6" fmla="*/ 44 w 248"/>
                    <a:gd name="T7" fmla="*/ 95 h 124"/>
                    <a:gd name="T8" fmla="*/ 0 w 248"/>
                    <a:gd name="T9" fmla="*/ 1 h 124"/>
                    <a:gd name="T10" fmla="*/ 0 w 248"/>
                    <a:gd name="T11" fmla="*/ 1 h 124"/>
                    <a:gd name="T12" fmla="*/ 0 w 248"/>
                    <a:gd name="T13" fmla="*/ 1 h 124"/>
                    <a:gd name="T14" fmla="*/ 0 w 248"/>
                    <a:gd name="T15" fmla="*/ 1 h 124"/>
                    <a:gd name="T16" fmla="*/ 248 w 248"/>
                    <a:gd name="T17" fmla="*/ 0 h 124"/>
                    <a:gd name="T18" fmla="*/ 248 w 248"/>
                    <a:gd name="T19" fmla="*/ 0 h 124"/>
                    <a:gd name="T20" fmla="*/ 248 w 248"/>
                    <a:gd name="T21" fmla="*/ 0 h 124"/>
                    <a:gd name="T22" fmla="*/ 248 w 248"/>
                    <a:gd name="T23" fmla="*/ 0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" h="124">
                      <a:moveTo>
                        <a:pt x="44" y="95"/>
                      </a:moveTo>
                      <a:cubicBezTo>
                        <a:pt x="67" y="115"/>
                        <a:pt x="96" y="124"/>
                        <a:pt x="124" y="124"/>
                      </a:cubicBezTo>
                      <a:cubicBezTo>
                        <a:pt x="124" y="124"/>
                        <a:pt x="124" y="124"/>
                        <a:pt x="124" y="124"/>
                      </a:cubicBezTo>
                      <a:cubicBezTo>
                        <a:pt x="96" y="124"/>
                        <a:pt x="67" y="115"/>
                        <a:pt x="44" y="95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248" y="0"/>
                      </a:moveTo>
                      <a:cubicBezTo>
                        <a:pt x="248" y="0"/>
                        <a:pt x="248" y="0"/>
                        <a:pt x="248" y="0"/>
                      </a:cubicBezTo>
                      <a:cubicBezTo>
                        <a:pt x="248" y="0"/>
                        <a:pt x="248" y="0"/>
                        <a:pt x="248" y="0"/>
                      </a:cubicBezTo>
                      <a:cubicBezTo>
                        <a:pt x="248" y="0"/>
                        <a:pt x="248" y="0"/>
                        <a:pt x="248" y="0"/>
                      </a:cubicBezTo>
                    </a:path>
                  </a:pathLst>
                </a:custGeom>
                <a:solidFill>
                  <a:srgbClr val="3151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Freeform 38">
                  <a:extLst>
                    <a:ext uri="{FF2B5EF4-FFF2-40B4-BE49-F238E27FC236}">
                      <a16:creationId xmlns:a16="http://schemas.microsoft.com/office/drawing/2014/main" id="{CB518C2B-AABA-4A89-AC2D-17CB55389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0028" y="2931709"/>
                  <a:ext cx="988989" cy="1031988"/>
                </a:xfrm>
                <a:custGeom>
                  <a:avLst/>
                  <a:gdLst>
                    <a:gd name="T0" fmla="*/ 334 w 337"/>
                    <a:gd name="T1" fmla="*/ 126 h 350"/>
                    <a:gd name="T2" fmla="*/ 328 w 337"/>
                    <a:gd name="T3" fmla="*/ 126 h 350"/>
                    <a:gd name="T4" fmla="*/ 328 w 337"/>
                    <a:gd name="T5" fmla="*/ 126 h 350"/>
                    <a:gd name="T6" fmla="*/ 240 w 337"/>
                    <a:gd name="T7" fmla="*/ 88 h 350"/>
                    <a:gd name="T8" fmla="*/ 187 w 337"/>
                    <a:gd name="T9" fmla="*/ 0 h 350"/>
                    <a:gd name="T10" fmla="*/ 140 w 337"/>
                    <a:gd name="T11" fmla="*/ 157 h 350"/>
                    <a:gd name="T12" fmla="*/ 0 w 337"/>
                    <a:gd name="T13" fmla="*/ 228 h 350"/>
                    <a:gd name="T14" fmla="*/ 106 w 337"/>
                    <a:gd name="T15" fmla="*/ 283 h 350"/>
                    <a:gd name="T16" fmla="*/ 140 w 337"/>
                    <a:gd name="T17" fmla="*/ 350 h 350"/>
                    <a:gd name="T18" fmla="*/ 188 w 337"/>
                    <a:gd name="T19" fmla="*/ 198 h 350"/>
                    <a:gd name="T20" fmla="*/ 337 w 337"/>
                    <a:gd name="T21" fmla="*/ 127 h 350"/>
                    <a:gd name="T22" fmla="*/ 336 w 337"/>
                    <a:gd name="T23" fmla="*/ 127 h 350"/>
                    <a:gd name="T24" fmla="*/ 334 w 337"/>
                    <a:gd name="T25" fmla="*/ 126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37" h="350">
                      <a:moveTo>
                        <a:pt x="334" y="126"/>
                      </a:moveTo>
                      <a:cubicBezTo>
                        <a:pt x="332" y="126"/>
                        <a:pt x="330" y="126"/>
                        <a:pt x="328" y="126"/>
                      </a:cubicBezTo>
                      <a:cubicBezTo>
                        <a:pt x="328" y="126"/>
                        <a:pt x="328" y="126"/>
                        <a:pt x="328" y="126"/>
                      </a:cubicBezTo>
                      <a:cubicBezTo>
                        <a:pt x="296" y="122"/>
                        <a:pt x="266" y="110"/>
                        <a:pt x="240" y="88"/>
                      </a:cubicBezTo>
                      <a:cubicBezTo>
                        <a:pt x="212" y="64"/>
                        <a:pt x="194" y="33"/>
                        <a:pt x="187" y="0"/>
                      </a:cubicBezTo>
                      <a:cubicBezTo>
                        <a:pt x="194" y="55"/>
                        <a:pt x="179" y="112"/>
                        <a:pt x="140" y="157"/>
                      </a:cubicBezTo>
                      <a:cubicBezTo>
                        <a:pt x="103" y="200"/>
                        <a:pt x="52" y="224"/>
                        <a:pt x="0" y="228"/>
                      </a:cubicBezTo>
                      <a:cubicBezTo>
                        <a:pt x="40" y="232"/>
                        <a:pt x="78" y="251"/>
                        <a:pt x="106" y="283"/>
                      </a:cubicBezTo>
                      <a:cubicBezTo>
                        <a:pt x="123" y="303"/>
                        <a:pt x="134" y="326"/>
                        <a:pt x="140" y="350"/>
                      </a:cubicBezTo>
                      <a:cubicBezTo>
                        <a:pt x="135" y="297"/>
                        <a:pt x="150" y="242"/>
                        <a:pt x="188" y="198"/>
                      </a:cubicBezTo>
                      <a:cubicBezTo>
                        <a:pt x="227" y="152"/>
                        <a:pt x="282" y="128"/>
                        <a:pt x="337" y="127"/>
                      </a:cubicBezTo>
                      <a:cubicBezTo>
                        <a:pt x="336" y="127"/>
                        <a:pt x="336" y="127"/>
                        <a:pt x="336" y="127"/>
                      </a:cubicBezTo>
                      <a:cubicBezTo>
                        <a:pt x="336" y="127"/>
                        <a:pt x="335" y="127"/>
                        <a:pt x="334" y="126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Freeform 39">
                  <a:extLst>
                    <a:ext uri="{FF2B5EF4-FFF2-40B4-BE49-F238E27FC236}">
                      <a16:creationId xmlns:a16="http://schemas.microsoft.com/office/drawing/2014/main" id="{936B8D0A-71DF-4052-96CF-665671A5C0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46916" y="2942927"/>
                  <a:ext cx="992727" cy="1056293"/>
                </a:xfrm>
                <a:custGeom>
                  <a:avLst/>
                  <a:gdLst>
                    <a:gd name="T0" fmla="*/ 240 w 338"/>
                    <a:gd name="T1" fmla="*/ 84 h 358"/>
                    <a:gd name="T2" fmla="*/ 188 w 338"/>
                    <a:gd name="T3" fmla="*/ 0 h 358"/>
                    <a:gd name="T4" fmla="*/ 141 w 338"/>
                    <a:gd name="T5" fmla="*/ 153 h 358"/>
                    <a:gd name="T6" fmla="*/ 0 w 338"/>
                    <a:gd name="T7" fmla="*/ 224 h 358"/>
                    <a:gd name="T8" fmla="*/ 106 w 338"/>
                    <a:gd name="T9" fmla="*/ 279 h 358"/>
                    <a:gd name="T10" fmla="*/ 143 w 338"/>
                    <a:gd name="T11" fmla="*/ 358 h 358"/>
                    <a:gd name="T12" fmla="*/ 189 w 338"/>
                    <a:gd name="T13" fmla="*/ 194 h 358"/>
                    <a:gd name="T14" fmla="*/ 338 w 338"/>
                    <a:gd name="T15" fmla="*/ 123 h 358"/>
                    <a:gd name="T16" fmla="*/ 240 w 338"/>
                    <a:gd name="T17" fmla="*/ 84 h 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8" h="358">
                      <a:moveTo>
                        <a:pt x="240" y="84"/>
                      </a:moveTo>
                      <a:cubicBezTo>
                        <a:pt x="213" y="61"/>
                        <a:pt x="196" y="32"/>
                        <a:pt x="188" y="0"/>
                      </a:cubicBezTo>
                      <a:cubicBezTo>
                        <a:pt x="194" y="54"/>
                        <a:pt x="178" y="109"/>
                        <a:pt x="141" y="153"/>
                      </a:cubicBezTo>
                      <a:cubicBezTo>
                        <a:pt x="104" y="196"/>
                        <a:pt x="53" y="220"/>
                        <a:pt x="0" y="224"/>
                      </a:cubicBezTo>
                      <a:cubicBezTo>
                        <a:pt x="40" y="228"/>
                        <a:pt x="78" y="247"/>
                        <a:pt x="106" y="279"/>
                      </a:cubicBezTo>
                      <a:cubicBezTo>
                        <a:pt x="126" y="303"/>
                        <a:pt x="138" y="330"/>
                        <a:pt x="143" y="358"/>
                      </a:cubicBezTo>
                      <a:cubicBezTo>
                        <a:pt x="133" y="301"/>
                        <a:pt x="148" y="241"/>
                        <a:pt x="189" y="194"/>
                      </a:cubicBezTo>
                      <a:cubicBezTo>
                        <a:pt x="227" y="148"/>
                        <a:pt x="282" y="124"/>
                        <a:pt x="338" y="123"/>
                      </a:cubicBezTo>
                      <a:cubicBezTo>
                        <a:pt x="303" y="121"/>
                        <a:pt x="269" y="108"/>
                        <a:pt x="240" y="84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Freeform 40">
                  <a:extLst>
                    <a:ext uri="{FF2B5EF4-FFF2-40B4-BE49-F238E27FC236}">
                      <a16:creationId xmlns:a16="http://schemas.microsoft.com/office/drawing/2014/main" id="{672E0447-9B0C-4E0B-830B-8998B553B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3826" y="2927970"/>
                  <a:ext cx="1031987" cy="1043205"/>
                </a:xfrm>
                <a:custGeom>
                  <a:avLst/>
                  <a:gdLst>
                    <a:gd name="T0" fmla="*/ 352 w 352"/>
                    <a:gd name="T1" fmla="*/ 226 h 354"/>
                    <a:gd name="T2" fmla="*/ 195 w 352"/>
                    <a:gd name="T3" fmla="*/ 156 h 354"/>
                    <a:gd name="T4" fmla="*/ 147 w 352"/>
                    <a:gd name="T5" fmla="*/ 0 h 354"/>
                    <a:gd name="T6" fmla="*/ 112 w 352"/>
                    <a:gd name="T7" fmla="*/ 70 h 354"/>
                    <a:gd name="T8" fmla="*/ 0 w 352"/>
                    <a:gd name="T9" fmla="*/ 126 h 354"/>
                    <a:gd name="T10" fmla="*/ 147 w 352"/>
                    <a:gd name="T11" fmla="*/ 197 h 354"/>
                    <a:gd name="T12" fmla="*/ 194 w 352"/>
                    <a:gd name="T13" fmla="*/ 354 h 354"/>
                    <a:gd name="T14" fmla="*/ 226 w 352"/>
                    <a:gd name="T15" fmla="*/ 289 h 354"/>
                    <a:gd name="T16" fmla="*/ 229 w 352"/>
                    <a:gd name="T17" fmla="*/ 285 h 354"/>
                    <a:gd name="T18" fmla="*/ 229 w 352"/>
                    <a:gd name="T19" fmla="*/ 284 h 354"/>
                    <a:gd name="T20" fmla="*/ 248 w 352"/>
                    <a:gd name="T21" fmla="*/ 266 h 354"/>
                    <a:gd name="T22" fmla="*/ 352 w 352"/>
                    <a:gd name="T23" fmla="*/ 227 h 354"/>
                    <a:gd name="T24" fmla="*/ 352 w 352"/>
                    <a:gd name="T25" fmla="*/ 226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54">
                      <a:moveTo>
                        <a:pt x="352" y="226"/>
                      </a:moveTo>
                      <a:cubicBezTo>
                        <a:pt x="294" y="227"/>
                        <a:pt x="236" y="203"/>
                        <a:pt x="195" y="156"/>
                      </a:cubicBezTo>
                      <a:cubicBezTo>
                        <a:pt x="156" y="111"/>
                        <a:pt x="141" y="54"/>
                        <a:pt x="147" y="0"/>
                      </a:cubicBezTo>
                      <a:cubicBezTo>
                        <a:pt x="141" y="25"/>
                        <a:pt x="130" y="49"/>
                        <a:pt x="112" y="70"/>
                      </a:cubicBezTo>
                      <a:cubicBezTo>
                        <a:pt x="83" y="104"/>
                        <a:pt x="42" y="123"/>
                        <a:pt x="0" y="126"/>
                      </a:cubicBezTo>
                      <a:cubicBezTo>
                        <a:pt x="55" y="128"/>
                        <a:pt x="108" y="152"/>
                        <a:pt x="147" y="197"/>
                      </a:cubicBezTo>
                      <a:cubicBezTo>
                        <a:pt x="186" y="242"/>
                        <a:pt x="201" y="299"/>
                        <a:pt x="194" y="354"/>
                      </a:cubicBezTo>
                      <a:cubicBezTo>
                        <a:pt x="200" y="330"/>
                        <a:pt x="210" y="308"/>
                        <a:pt x="226" y="289"/>
                      </a:cubicBezTo>
                      <a:cubicBezTo>
                        <a:pt x="227" y="287"/>
                        <a:pt x="228" y="286"/>
                        <a:pt x="229" y="285"/>
                      </a:cubicBezTo>
                      <a:cubicBezTo>
                        <a:pt x="229" y="284"/>
                        <a:pt x="229" y="284"/>
                        <a:pt x="229" y="284"/>
                      </a:cubicBezTo>
                      <a:cubicBezTo>
                        <a:pt x="235" y="278"/>
                        <a:pt x="241" y="272"/>
                        <a:pt x="248" y="266"/>
                      </a:cubicBezTo>
                      <a:cubicBezTo>
                        <a:pt x="278" y="240"/>
                        <a:pt x="315" y="227"/>
                        <a:pt x="352" y="227"/>
                      </a:cubicBezTo>
                      <a:lnTo>
                        <a:pt x="352" y="22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Freeform 41">
                  <a:extLst>
                    <a:ext uri="{FF2B5EF4-FFF2-40B4-BE49-F238E27FC236}">
                      <a16:creationId xmlns:a16="http://schemas.microsoft.com/office/drawing/2014/main" id="{B315024F-4AD6-4A55-BA07-A72F25109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6972" y="2946665"/>
                  <a:ext cx="1028249" cy="1065640"/>
                </a:xfrm>
                <a:custGeom>
                  <a:avLst/>
                  <a:gdLst>
                    <a:gd name="T0" fmla="*/ 195 w 350"/>
                    <a:gd name="T1" fmla="*/ 151 h 362"/>
                    <a:gd name="T2" fmla="*/ 146 w 350"/>
                    <a:gd name="T3" fmla="*/ 0 h 362"/>
                    <a:gd name="T4" fmla="*/ 113 w 350"/>
                    <a:gd name="T5" fmla="*/ 65 h 362"/>
                    <a:gd name="T6" fmla="*/ 0 w 350"/>
                    <a:gd name="T7" fmla="*/ 121 h 362"/>
                    <a:gd name="T8" fmla="*/ 147 w 350"/>
                    <a:gd name="T9" fmla="*/ 192 h 362"/>
                    <a:gd name="T10" fmla="*/ 192 w 350"/>
                    <a:gd name="T11" fmla="*/ 362 h 362"/>
                    <a:gd name="T12" fmla="*/ 192 w 350"/>
                    <a:gd name="T13" fmla="*/ 362 h 362"/>
                    <a:gd name="T14" fmla="*/ 193 w 350"/>
                    <a:gd name="T15" fmla="*/ 361 h 362"/>
                    <a:gd name="T16" fmla="*/ 248 w 350"/>
                    <a:gd name="T17" fmla="*/ 261 h 362"/>
                    <a:gd name="T18" fmla="*/ 350 w 350"/>
                    <a:gd name="T19" fmla="*/ 222 h 362"/>
                    <a:gd name="T20" fmla="*/ 195 w 350"/>
                    <a:gd name="T21" fmla="*/ 151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0" h="362">
                      <a:moveTo>
                        <a:pt x="195" y="151"/>
                      </a:moveTo>
                      <a:cubicBezTo>
                        <a:pt x="157" y="108"/>
                        <a:pt x="142" y="53"/>
                        <a:pt x="146" y="0"/>
                      </a:cubicBezTo>
                      <a:cubicBezTo>
                        <a:pt x="140" y="23"/>
                        <a:pt x="129" y="46"/>
                        <a:pt x="113" y="65"/>
                      </a:cubicBezTo>
                      <a:cubicBezTo>
                        <a:pt x="83" y="99"/>
                        <a:pt x="42" y="119"/>
                        <a:pt x="0" y="121"/>
                      </a:cubicBezTo>
                      <a:cubicBezTo>
                        <a:pt x="55" y="124"/>
                        <a:pt x="108" y="147"/>
                        <a:pt x="147" y="192"/>
                      </a:cubicBezTo>
                      <a:cubicBezTo>
                        <a:pt x="188" y="241"/>
                        <a:pt x="203" y="303"/>
                        <a:pt x="192" y="362"/>
                      </a:cubicBezTo>
                      <a:cubicBezTo>
                        <a:pt x="192" y="362"/>
                        <a:pt x="192" y="362"/>
                        <a:pt x="192" y="362"/>
                      </a:cubicBezTo>
                      <a:cubicBezTo>
                        <a:pt x="193" y="361"/>
                        <a:pt x="193" y="361"/>
                        <a:pt x="193" y="361"/>
                      </a:cubicBezTo>
                      <a:cubicBezTo>
                        <a:pt x="198" y="324"/>
                        <a:pt x="216" y="288"/>
                        <a:pt x="248" y="261"/>
                      </a:cubicBezTo>
                      <a:cubicBezTo>
                        <a:pt x="277" y="235"/>
                        <a:pt x="314" y="222"/>
                        <a:pt x="350" y="222"/>
                      </a:cubicBezTo>
                      <a:cubicBezTo>
                        <a:pt x="292" y="222"/>
                        <a:pt x="235" y="198"/>
                        <a:pt x="195" y="151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2" name="Text Placeholder 4">
                  <a:extLst>
                    <a:ext uri="{FF2B5EF4-FFF2-40B4-BE49-F238E27FC236}">
                      <a16:creationId xmlns:a16="http://schemas.microsoft.com/office/drawing/2014/main" id="{3DA0A3AF-317F-4A57-80AF-420C876CB86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9548" y="4703035"/>
                  <a:ext cx="2164453" cy="751646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8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-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2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8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716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—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00" b="0" dirty="0">
                      <a:solidFill>
                        <a:srgbClr val="33333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Heritage Sites</a:t>
                  </a:r>
                </a:p>
              </p:txBody>
            </p:sp>
            <p:sp>
              <p:nvSpPr>
                <p:cNvPr id="73" name="Text Placeholder 4">
                  <a:extLst>
                    <a:ext uri="{FF2B5EF4-FFF2-40B4-BE49-F238E27FC236}">
                      <a16:creationId xmlns:a16="http://schemas.microsoft.com/office/drawing/2014/main" id="{9033D489-7E6C-4B7F-85FE-2F8E4887DF9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737508" y="4717134"/>
                  <a:ext cx="2243781" cy="470635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8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-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2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8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716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—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00" b="0" dirty="0">
                      <a:solidFill>
                        <a:srgbClr val="33333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Religious Sites</a:t>
                  </a:r>
                </a:p>
                <a:p>
                  <a:pPr algn="ctr"/>
                  <a:endParaRPr lang="en-US" sz="1800" b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Text Placeholder 4">
                  <a:extLst>
                    <a:ext uri="{FF2B5EF4-FFF2-40B4-BE49-F238E27FC236}">
                      <a16:creationId xmlns:a16="http://schemas.microsoft.com/office/drawing/2014/main" id="{C637F0BC-53D3-4D62-9484-CDF1A47968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07971" y="1828953"/>
                  <a:ext cx="1467277" cy="597250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8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-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2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8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716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—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/>
                  <a:r>
                    <a:rPr lang="en-US" sz="1800" b="0" i="0" u="none" strike="noStrike" dirty="0">
                      <a:solidFill>
                        <a:srgbClr val="333333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Beaches</a:t>
                  </a:r>
                  <a:endParaRPr lang="en-US" sz="1800" b="0" i="0" dirty="0">
                    <a:solidFill>
                      <a:srgbClr val="333333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Text Placeholder 4">
                  <a:extLst>
                    <a:ext uri="{FF2B5EF4-FFF2-40B4-BE49-F238E27FC236}">
                      <a16:creationId xmlns:a16="http://schemas.microsoft.com/office/drawing/2014/main" id="{816F46F7-AB17-4B5B-986D-9881DC6658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645672" y="4767927"/>
                  <a:ext cx="1651523" cy="496809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8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-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2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8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716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—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/>
                  <a:r>
                    <a:rPr lang="en-US" sz="1800" b="0" dirty="0">
                      <a:solidFill>
                        <a:srgbClr val="33333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Eco Tourism</a:t>
                  </a:r>
                </a:p>
              </p:txBody>
            </p:sp>
            <p:sp>
              <p:nvSpPr>
                <p:cNvPr id="76" name="Text Placeholder 4">
                  <a:extLst>
                    <a:ext uri="{FF2B5EF4-FFF2-40B4-BE49-F238E27FC236}">
                      <a16:creationId xmlns:a16="http://schemas.microsoft.com/office/drawing/2014/main" id="{8E8D5BE8-1590-46FC-843E-19ECB0B309C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14483" y="1848802"/>
                  <a:ext cx="1467277" cy="597250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8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-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2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8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716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—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/>
                  <a:r>
                    <a:rPr lang="en-US" sz="1800" b="0" i="0" u="none" strike="noStrike" dirty="0">
                      <a:solidFill>
                        <a:srgbClr val="333333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Museums</a:t>
                  </a:r>
                  <a:endParaRPr lang="en-US" sz="1800" b="0" i="0" dirty="0"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Text Placeholder 4">
                  <a:extLst>
                    <a:ext uri="{FF2B5EF4-FFF2-40B4-BE49-F238E27FC236}">
                      <a16:creationId xmlns:a16="http://schemas.microsoft.com/office/drawing/2014/main" id="{BB2DC0B2-2CC5-4E11-84CA-35B3ADD1709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370672" y="4752936"/>
                  <a:ext cx="2578308" cy="496809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8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-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2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8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716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—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fontAlgn="base"/>
                  <a:r>
                    <a:rPr lang="en-US" sz="1800" b="0" dirty="0">
                      <a:solidFill>
                        <a:srgbClr val="33333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Weekend Getaways</a:t>
                  </a:r>
                </a:p>
                <a:p>
                  <a:b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endParaRPr lang="en-US" sz="1800" b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Text Placeholder 4">
                  <a:extLst>
                    <a:ext uri="{FF2B5EF4-FFF2-40B4-BE49-F238E27FC236}">
                      <a16:creationId xmlns:a16="http://schemas.microsoft.com/office/drawing/2014/main" id="{36353AD6-7880-4007-8084-4D877AE2363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65888" y="1849342"/>
                  <a:ext cx="2278505" cy="597250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8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-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2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8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716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—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fontAlgn="base"/>
                  <a:r>
                    <a:rPr lang="en-US" sz="1800" b="0" i="0" u="none" strike="noStrike" dirty="0">
                      <a:solidFill>
                        <a:srgbClr val="333333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Wellness Tourism</a:t>
                  </a:r>
                  <a:endParaRPr lang="en-US" sz="1800" b="0" i="0" dirty="0"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Text Placeholder 4">
                  <a:extLst>
                    <a:ext uri="{FF2B5EF4-FFF2-40B4-BE49-F238E27FC236}">
                      <a16:creationId xmlns:a16="http://schemas.microsoft.com/office/drawing/2014/main" id="{9ABFD6AC-14E4-4955-B5F5-5637851E6A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388208" y="4735930"/>
                  <a:ext cx="3061903" cy="496809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8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-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2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8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716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—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00" b="0" dirty="0">
                      <a:solidFill>
                        <a:srgbClr val="33333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Bird Watching Sites</a:t>
                  </a:r>
                </a:p>
                <a:p>
                  <a:pPr algn="ctr"/>
                  <a:endParaRPr lang="en-US" sz="1800" b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Text Placeholder 4">
                  <a:extLst>
                    <a:ext uri="{FF2B5EF4-FFF2-40B4-BE49-F238E27FC236}">
                      <a16:creationId xmlns:a16="http://schemas.microsoft.com/office/drawing/2014/main" id="{E9822BD0-8A34-4219-AF67-E0C447D89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55199" y="1833272"/>
                  <a:ext cx="2040866" cy="597250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FontTx/>
                    <a:buNone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8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76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-"/>
                    <a:defRPr sz="11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244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bg1"/>
                    </a:buClr>
                    <a:buFont typeface="Arial" panose="020B0604020202020204" pitchFamily="34" charset="0"/>
                    <a:buChar char="—"/>
                    <a:defRPr sz="1100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098000" indent="-230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71600" indent="-2844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—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-"/>
                    <a:defRPr sz="15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00" b="0" dirty="0">
                      <a:solidFill>
                        <a:srgbClr val="33333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Niche Tourism</a:t>
                  </a:r>
                </a:p>
              </p:txBody>
            </p:sp>
            <p:sp>
              <p:nvSpPr>
                <p:cNvPr id="81" name="Freeform 20">
                  <a:extLst>
                    <a:ext uri="{FF2B5EF4-FFF2-40B4-BE49-F238E27FC236}">
                      <a16:creationId xmlns:a16="http://schemas.microsoft.com/office/drawing/2014/main" id="{5BC12E97-9859-4527-881C-CB55544B27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8404" y="2395618"/>
                  <a:ext cx="857092" cy="859053"/>
                </a:xfrm>
                <a:custGeom>
                  <a:avLst/>
                  <a:gdLst>
                    <a:gd name="T0" fmla="*/ 58 w 278"/>
                    <a:gd name="T1" fmla="*/ 233 h 278"/>
                    <a:gd name="T2" fmla="*/ 45 w 278"/>
                    <a:gd name="T3" fmla="*/ 59 h 278"/>
                    <a:gd name="T4" fmla="*/ 219 w 278"/>
                    <a:gd name="T5" fmla="*/ 45 h 278"/>
                    <a:gd name="T6" fmla="*/ 233 w 278"/>
                    <a:gd name="T7" fmla="*/ 220 h 278"/>
                    <a:gd name="T8" fmla="*/ 58 w 278"/>
                    <a:gd name="T9" fmla="*/ 233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" h="278">
                      <a:moveTo>
                        <a:pt x="58" y="233"/>
                      </a:moveTo>
                      <a:cubicBezTo>
                        <a:pt x="6" y="189"/>
                        <a:pt x="0" y="111"/>
                        <a:pt x="45" y="59"/>
                      </a:cubicBezTo>
                      <a:cubicBezTo>
                        <a:pt x="89" y="7"/>
                        <a:pt x="167" y="0"/>
                        <a:pt x="219" y="45"/>
                      </a:cubicBezTo>
                      <a:cubicBezTo>
                        <a:pt x="271" y="89"/>
                        <a:pt x="278" y="167"/>
                        <a:pt x="233" y="220"/>
                      </a:cubicBezTo>
                      <a:cubicBezTo>
                        <a:pt x="189" y="272"/>
                        <a:pt x="111" y="278"/>
                        <a:pt x="58" y="233"/>
                      </a:cubicBezTo>
                      <a:close/>
                    </a:path>
                  </a:pathLst>
                </a:custGeom>
                <a:solidFill>
                  <a:srgbClr val="0091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Freeform 24">
                  <a:extLst>
                    <a:ext uri="{FF2B5EF4-FFF2-40B4-BE49-F238E27FC236}">
                      <a16:creationId xmlns:a16="http://schemas.microsoft.com/office/drawing/2014/main" id="{2CC08D07-6F36-4F77-B136-F741F58DA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1979" y="3640072"/>
                  <a:ext cx="852396" cy="853083"/>
                </a:xfrm>
                <a:custGeom>
                  <a:avLst/>
                  <a:gdLst>
                    <a:gd name="T0" fmla="*/ 58 w 277"/>
                    <a:gd name="T1" fmla="*/ 233 h 277"/>
                    <a:gd name="T2" fmla="*/ 44 w 277"/>
                    <a:gd name="T3" fmla="*/ 58 h 277"/>
                    <a:gd name="T4" fmla="*/ 219 w 277"/>
                    <a:gd name="T5" fmla="*/ 44 h 277"/>
                    <a:gd name="T6" fmla="*/ 233 w 277"/>
                    <a:gd name="T7" fmla="*/ 219 h 277"/>
                    <a:gd name="T8" fmla="*/ 58 w 277"/>
                    <a:gd name="T9" fmla="*/ 233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7" h="277">
                      <a:moveTo>
                        <a:pt x="58" y="233"/>
                      </a:moveTo>
                      <a:cubicBezTo>
                        <a:pt x="6" y="188"/>
                        <a:pt x="0" y="110"/>
                        <a:pt x="44" y="58"/>
                      </a:cubicBezTo>
                      <a:cubicBezTo>
                        <a:pt x="89" y="6"/>
                        <a:pt x="167" y="0"/>
                        <a:pt x="219" y="44"/>
                      </a:cubicBezTo>
                      <a:cubicBezTo>
                        <a:pt x="271" y="89"/>
                        <a:pt x="277" y="167"/>
                        <a:pt x="233" y="219"/>
                      </a:cubicBezTo>
                      <a:cubicBezTo>
                        <a:pt x="188" y="271"/>
                        <a:pt x="110" y="277"/>
                        <a:pt x="58" y="233"/>
                      </a:cubicBezTo>
                    </a:path>
                  </a:pathLst>
                </a:custGeom>
                <a:solidFill>
                  <a:srgbClr val="009A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358A71BD-56A1-4D0E-B500-609983BF9CB1}"/>
                    </a:ext>
                  </a:extLst>
                </p:cNvPr>
                <p:cNvGrpSpPr/>
                <p:nvPr/>
              </p:nvGrpSpPr>
              <p:grpSpPr>
                <a:xfrm>
                  <a:off x="1610290" y="3801047"/>
                  <a:ext cx="432608" cy="590103"/>
                  <a:chOff x="7105651" y="1657349"/>
                  <a:chExt cx="344488" cy="469901"/>
                </a:xfrm>
                <a:solidFill>
                  <a:schemeClr val="bg1"/>
                </a:solidFill>
              </p:grpSpPr>
              <p:sp>
                <p:nvSpPr>
                  <p:cNvPr id="108" name="Freeform 62">
                    <a:extLst>
                      <a:ext uri="{FF2B5EF4-FFF2-40B4-BE49-F238E27FC236}">
                        <a16:creationId xmlns:a16="http://schemas.microsoft.com/office/drawing/2014/main" id="{FD2EEFCE-6FA9-4145-800A-984B22F2CB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00901" y="1657349"/>
                    <a:ext cx="153988" cy="187325"/>
                  </a:xfrm>
                  <a:custGeom>
                    <a:avLst/>
                    <a:gdLst>
                      <a:gd name="T0" fmla="*/ 8 w 386"/>
                      <a:gd name="T1" fmla="*/ 194 h 470"/>
                      <a:gd name="T2" fmla="*/ 2 w 386"/>
                      <a:gd name="T3" fmla="*/ 215 h 470"/>
                      <a:gd name="T4" fmla="*/ 0 w 386"/>
                      <a:gd name="T5" fmla="*/ 249 h 470"/>
                      <a:gd name="T6" fmla="*/ 2 w 386"/>
                      <a:gd name="T7" fmla="*/ 282 h 470"/>
                      <a:gd name="T8" fmla="*/ 8 w 386"/>
                      <a:gd name="T9" fmla="*/ 304 h 470"/>
                      <a:gd name="T10" fmla="*/ 18 w 386"/>
                      <a:gd name="T11" fmla="*/ 307 h 470"/>
                      <a:gd name="T12" fmla="*/ 24 w 386"/>
                      <a:gd name="T13" fmla="*/ 293 h 470"/>
                      <a:gd name="T14" fmla="*/ 46 w 386"/>
                      <a:gd name="T15" fmla="*/ 347 h 470"/>
                      <a:gd name="T16" fmla="*/ 77 w 386"/>
                      <a:gd name="T17" fmla="*/ 395 h 470"/>
                      <a:gd name="T18" fmla="*/ 113 w 386"/>
                      <a:gd name="T19" fmla="*/ 431 h 470"/>
                      <a:gd name="T20" fmla="*/ 151 w 386"/>
                      <a:gd name="T21" fmla="*/ 457 h 470"/>
                      <a:gd name="T22" fmla="*/ 185 w 386"/>
                      <a:gd name="T23" fmla="*/ 469 h 470"/>
                      <a:gd name="T24" fmla="*/ 220 w 386"/>
                      <a:gd name="T25" fmla="*/ 467 h 470"/>
                      <a:gd name="T26" fmla="*/ 259 w 386"/>
                      <a:gd name="T27" fmla="*/ 451 h 470"/>
                      <a:gd name="T28" fmla="*/ 296 w 386"/>
                      <a:gd name="T29" fmla="*/ 421 h 470"/>
                      <a:gd name="T30" fmla="*/ 329 w 386"/>
                      <a:gd name="T31" fmla="*/ 380 h 470"/>
                      <a:gd name="T32" fmla="*/ 352 w 386"/>
                      <a:gd name="T33" fmla="*/ 327 h 470"/>
                      <a:gd name="T34" fmla="*/ 362 w 386"/>
                      <a:gd name="T35" fmla="*/ 294 h 470"/>
                      <a:gd name="T36" fmla="*/ 371 w 386"/>
                      <a:gd name="T37" fmla="*/ 306 h 470"/>
                      <a:gd name="T38" fmla="*/ 380 w 386"/>
                      <a:gd name="T39" fmla="*/ 295 h 470"/>
                      <a:gd name="T40" fmla="*/ 385 w 386"/>
                      <a:gd name="T41" fmla="*/ 269 h 470"/>
                      <a:gd name="T42" fmla="*/ 386 w 386"/>
                      <a:gd name="T43" fmla="*/ 234 h 470"/>
                      <a:gd name="T44" fmla="*/ 382 w 386"/>
                      <a:gd name="T45" fmla="*/ 203 h 470"/>
                      <a:gd name="T46" fmla="*/ 374 w 386"/>
                      <a:gd name="T47" fmla="*/ 187 h 470"/>
                      <a:gd name="T48" fmla="*/ 367 w 386"/>
                      <a:gd name="T49" fmla="*/ 188 h 470"/>
                      <a:gd name="T50" fmla="*/ 367 w 386"/>
                      <a:gd name="T51" fmla="*/ 152 h 470"/>
                      <a:gd name="T52" fmla="*/ 353 w 386"/>
                      <a:gd name="T53" fmla="*/ 144 h 470"/>
                      <a:gd name="T54" fmla="*/ 331 w 386"/>
                      <a:gd name="T55" fmla="*/ 145 h 470"/>
                      <a:gd name="T56" fmla="*/ 305 w 386"/>
                      <a:gd name="T57" fmla="*/ 139 h 470"/>
                      <a:gd name="T58" fmla="*/ 245 w 386"/>
                      <a:gd name="T59" fmla="*/ 113 h 470"/>
                      <a:gd name="T60" fmla="*/ 244 w 386"/>
                      <a:gd name="T61" fmla="*/ 113 h 470"/>
                      <a:gd name="T62" fmla="*/ 269 w 386"/>
                      <a:gd name="T63" fmla="*/ 122 h 470"/>
                      <a:gd name="T64" fmla="*/ 293 w 386"/>
                      <a:gd name="T65" fmla="*/ 126 h 470"/>
                      <a:gd name="T66" fmla="*/ 319 w 386"/>
                      <a:gd name="T67" fmla="*/ 124 h 470"/>
                      <a:gd name="T68" fmla="*/ 349 w 386"/>
                      <a:gd name="T69" fmla="*/ 107 h 470"/>
                      <a:gd name="T70" fmla="*/ 369 w 386"/>
                      <a:gd name="T71" fmla="*/ 87 h 470"/>
                      <a:gd name="T72" fmla="*/ 381 w 386"/>
                      <a:gd name="T73" fmla="*/ 67 h 470"/>
                      <a:gd name="T74" fmla="*/ 347 w 386"/>
                      <a:gd name="T75" fmla="*/ 40 h 470"/>
                      <a:gd name="T76" fmla="*/ 296 w 386"/>
                      <a:gd name="T77" fmla="*/ 16 h 470"/>
                      <a:gd name="T78" fmla="*/ 238 w 386"/>
                      <a:gd name="T79" fmla="*/ 2 h 470"/>
                      <a:gd name="T80" fmla="*/ 197 w 386"/>
                      <a:gd name="T81" fmla="*/ 0 h 470"/>
                      <a:gd name="T82" fmla="*/ 152 w 386"/>
                      <a:gd name="T83" fmla="*/ 6 h 470"/>
                      <a:gd name="T84" fmla="*/ 102 w 386"/>
                      <a:gd name="T85" fmla="*/ 21 h 470"/>
                      <a:gd name="T86" fmla="*/ 52 w 386"/>
                      <a:gd name="T87" fmla="*/ 45 h 470"/>
                      <a:gd name="T88" fmla="*/ 5 w 386"/>
                      <a:gd name="T89" fmla="*/ 76 h 470"/>
                      <a:gd name="T90" fmla="*/ 30 w 386"/>
                      <a:gd name="T91" fmla="*/ 75 h 470"/>
                      <a:gd name="T92" fmla="*/ 33 w 386"/>
                      <a:gd name="T93" fmla="*/ 87 h 470"/>
                      <a:gd name="T94" fmla="*/ 20 w 386"/>
                      <a:gd name="T95" fmla="*/ 116 h 470"/>
                      <a:gd name="T96" fmla="*/ 19 w 386"/>
                      <a:gd name="T97" fmla="*/ 159 h 470"/>
                      <a:gd name="T98" fmla="*/ 16 w 386"/>
                      <a:gd name="T99" fmla="*/ 188 h 4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86" h="470">
                        <a:moveTo>
                          <a:pt x="15" y="188"/>
                        </a:moveTo>
                        <a:lnTo>
                          <a:pt x="11" y="189"/>
                        </a:lnTo>
                        <a:lnTo>
                          <a:pt x="8" y="194"/>
                        </a:lnTo>
                        <a:lnTo>
                          <a:pt x="6" y="199"/>
                        </a:lnTo>
                        <a:lnTo>
                          <a:pt x="4" y="206"/>
                        </a:lnTo>
                        <a:lnTo>
                          <a:pt x="2" y="215"/>
                        </a:lnTo>
                        <a:lnTo>
                          <a:pt x="1" y="225"/>
                        </a:lnTo>
                        <a:lnTo>
                          <a:pt x="0" y="237"/>
                        </a:lnTo>
                        <a:lnTo>
                          <a:pt x="0" y="249"/>
                        </a:lnTo>
                        <a:lnTo>
                          <a:pt x="0" y="261"/>
                        </a:lnTo>
                        <a:lnTo>
                          <a:pt x="1" y="272"/>
                        </a:lnTo>
                        <a:lnTo>
                          <a:pt x="2" y="282"/>
                        </a:lnTo>
                        <a:lnTo>
                          <a:pt x="4" y="291"/>
                        </a:lnTo>
                        <a:lnTo>
                          <a:pt x="6" y="299"/>
                        </a:lnTo>
                        <a:lnTo>
                          <a:pt x="8" y="304"/>
                        </a:lnTo>
                        <a:lnTo>
                          <a:pt x="11" y="307"/>
                        </a:lnTo>
                        <a:lnTo>
                          <a:pt x="15" y="308"/>
                        </a:lnTo>
                        <a:lnTo>
                          <a:pt x="18" y="307"/>
                        </a:lnTo>
                        <a:lnTo>
                          <a:pt x="20" y="305"/>
                        </a:lnTo>
                        <a:lnTo>
                          <a:pt x="22" y="300"/>
                        </a:lnTo>
                        <a:lnTo>
                          <a:pt x="24" y="293"/>
                        </a:lnTo>
                        <a:lnTo>
                          <a:pt x="31" y="313"/>
                        </a:lnTo>
                        <a:lnTo>
                          <a:pt x="37" y="330"/>
                        </a:lnTo>
                        <a:lnTo>
                          <a:pt x="46" y="347"/>
                        </a:lnTo>
                        <a:lnTo>
                          <a:pt x="56" y="364"/>
                        </a:lnTo>
                        <a:lnTo>
                          <a:pt x="66" y="380"/>
                        </a:lnTo>
                        <a:lnTo>
                          <a:pt x="77" y="395"/>
                        </a:lnTo>
                        <a:lnTo>
                          <a:pt x="89" y="408"/>
                        </a:lnTo>
                        <a:lnTo>
                          <a:pt x="101" y="419"/>
                        </a:lnTo>
                        <a:lnTo>
                          <a:pt x="113" y="431"/>
                        </a:lnTo>
                        <a:lnTo>
                          <a:pt x="126" y="441"/>
                        </a:lnTo>
                        <a:lnTo>
                          <a:pt x="139" y="450"/>
                        </a:lnTo>
                        <a:lnTo>
                          <a:pt x="151" y="457"/>
                        </a:lnTo>
                        <a:lnTo>
                          <a:pt x="163" y="463"/>
                        </a:lnTo>
                        <a:lnTo>
                          <a:pt x="174" y="467"/>
                        </a:lnTo>
                        <a:lnTo>
                          <a:pt x="185" y="469"/>
                        </a:lnTo>
                        <a:lnTo>
                          <a:pt x="195" y="470"/>
                        </a:lnTo>
                        <a:lnTo>
                          <a:pt x="207" y="469"/>
                        </a:lnTo>
                        <a:lnTo>
                          <a:pt x="220" y="467"/>
                        </a:lnTo>
                        <a:lnTo>
                          <a:pt x="233" y="463"/>
                        </a:lnTo>
                        <a:lnTo>
                          <a:pt x="246" y="457"/>
                        </a:lnTo>
                        <a:lnTo>
                          <a:pt x="259" y="451"/>
                        </a:lnTo>
                        <a:lnTo>
                          <a:pt x="272" y="442"/>
                        </a:lnTo>
                        <a:lnTo>
                          <a:pt x="285" y="432"/>
                        </a:lnTo>
                        <a:lnTo>
                          <a:pt x="296" y="421"/>
                        </a:lnTo>
                        <a:lnTo>
                          <a:pt x="308" y="409"/>
                        </a:lnTo>
                        <a:lnTo>
                          <a:pt x="319" y="395"/>
                        </a:lnTo>
                        <a:lnTo>
                          <a:pt x="329" y="380"/>
                        </a:lnTo>
                        <a:lnTo>
                          <a:pt x="338" y="363"/>
                        </a:lnTo>
                        <a:lnTo>
                          <a:pt x="345" y="346"/>
                        </a:lnTo>
                        <a:lnTo>
                          <a:pt x="352" y="327"/>
                        </a:lnTo>
                        <a:lnTo>
                          <a:pt x="357" y="307"/>
                        </a:lnTo>
                        <a:lnTo>
                          <a:pt x="360" y="287"/>
                        </a:lnTo>
                        <a:lnTo>
                          <a:pt x="362" y="294"/>
                        </a:lnTo>
                        <a:lnTo>
                          <a:pt x="364" y="301"/>
                        </a:lnTo>
                        <a:lnTo>
                          <a:pt x="368" y="305"/>
                        </a:lnTo>
                        <a:lnTo>
                          <a:pt x="371" y="306"/>
                        </a:lnTo>
                        <a:lnTo>
                          <a:pt x="374" y="305"/>
                        </a:lnTo>
                        <a:lnTo>
                          <a:pt x="377" y="301"/>
                        </a:lnTo>
                        <a:lnTo>
                          <a:pt x="380" y="295"/>
                        </a:lnTo>
                        <a:lnTo>
                          <a:pt x="382" y="288"/>
                        </a:lnTo>
                        <a:lnTo>
                          <a:pt x="384" y="279"/>
                        </a:lnTo>
                        <a:lnTo>
                          <a:pt x="385" y="269"/>
                        </a:lnTo>
                        <a:lnTo>
                          <a:pt x="386" y="257"/>
                        </a:lnTo>
                        <a:lnTo>
                          <a:pt x="386" y="246"/>
                        </a:lnTo>
                        <a:lnTo>
                          <a:pt x="386" y="234"/>
                        </a:lnTo>
                        <a:lnTo>
                          <a:pt x="385" y="222"/>
                        </a:lnTo>
                        <a:lnTo>
                          <a:pt x="384" y="212"/>
                        </a:lnTo>
                        <a:lnTo>
                          <a:pt x="382" y="203"/>
                        </a:lnTo>
                        <a:lnTo>
                          <a:pt x="380" y="196"/>
                        </a:lnTo>
                        <a:lnTo>
                          <a:pt x="377" y="191"/>
                        </a:lnTo>
                        <a:lnTo>
                          <a:pt x="374" y="187"/>
                        </a:lnTo>
                        <a:lnTo>
                          <a:pt x="371" y="185"/>
                        </a:lnTo>
                        <a:lnTo>
                          <a:pt x="369" y="186"/>
                        </a:lnTo>
                        <a:lnTo>
                          <a:pt x="367" y="188"/>
                        </a:lnTo>
                        <a:lnTo>
                          <a:pt x="367" y="176"/>
                        </a:lnTo>
                        <a:lnTo>
                          <a:pt x="367" y="165"/>
                        </a:lnTo>
                        <a:lnTo>
                          <a:pt x="367" y="152"/>
                        </a:lnTo>
                        <a:lnTo>
                          <a:pt x="366" y="138"/>
                        </a:lnTo>
                        <a:lnTo>
                          <a:pt x="359" y="141"/>
                        </a:lnTo>
                        <a:lnTo>
                          <a:pt x="353" y="144"/>
                        </a:lnTo>
                        <a:lnTo>
                          <a:pt x="346" y="145"/>
                        </a:lnTo>
                        <a:lnTo>
                          <a:pt x="339" y="145"/>
                        </a:lnTo>
                        <a:lnTo>
                          <a:pt x="331" y="145"/>
                        </a:lnTo>
                        <a:lnTo>
                          <a:pt x="322" y="144"/>
                        </a:lnTo>
                        <a:lnTo>
                          <a:pt x="314" y="142"/>
                        </a:lnTo>
                        <a:lnTo>
                          <a:pt x="305" y="139"/>
                        </a:lnTo>
                        <a:lnTo>
                          <a:pt x="286" y="132"/>
                        </a:lnTo>
                        <a:lnTo>
                          <a:pt x="266" y="124"/>
                        </a:lnTo>
                        <a:lnTo>
                          <a:pt x="245" y="113"/>
                        </a:lnTo>
                        <a:lnTo>
                          <a:pt x="223" y="103"/>
                        </a:lnTo>
                        <a:lnTo>
                          <a:pt x="234" y="107"/>
                        </a:lnTo>
                        <a:lnTo>
                          <a:pt x="244" y="113"/>
                        </a:lnTo>
                        <a:lnTo>
                          <a:pt x="253" y="116"/>
                        </a:lnTo>
                        <a:lnTo>
                          <a:pt x="262" y="119"/>
                        </a:lnTo>
                        <a:lnTo>
                          <a:pt x="269" y="122"/>
                        </a:lnTo>
                        <a:lnTo>
                          <a:pt x="278" y="125"/>
                        </a:lnTo>
                        <a:lnTo>
                          <a:pt x="286" y="126"/>
                        </a:lnTo>
                        <a:lnTo>
                          <a:pt x="293" y="126"/>
                        </a:lnTo>
                        <a:lnTo>
                          <a:pt x="300" y="126"/>
                        </a:lnTo>
                        <a:lnTo>
                          <a:pt x="306" y="126"/>
                        </a:lnTo>
                        <a:lnTo>
                          <a:pt x="319" y="124"/>
                        </a:lnTo>
                        <a:lnTo>
                          <a:pt x="330" y="119"/>
                        </a:lnTo>
                        <a:lnTo>
                          <a:pt x="341" y="114"/>
                        </a:lnTo>
                        <a:lnTo>
                          <a:pt x="349" y="107"/>
                        </a:lnTo>
                        <a:lnTo>
                          <a:pt x="357" y="101"/>
                        </a:lnTo>
                        <a:lnTo>
                          <a:pt x="363" y="94"/>
                        </a:lnTo>
                        <a:lnTo>
                          <a:pt x="369" y="87"/>
                        </a:lnTo>
                        <a:lnTo>
                          <a:pt x="373" y="80"/>
                        </a:lnTo>
                        <a:lnTo>
                          <a:pt x="380" y="71"/>
                        </a:lnTo>
                        <a:lnTo>
                          <a:pt x="381" y="67"/>
                        </a:lnTo>
                        <a:lnTo>
                          <a:pt x="375" y="62"/>
                        </a:lnTo>
                        <a:lnTo>
                          <a:pt x="359" y="49"/>
                        </a:lnTo>
                        <a:lnTo>
                          <a:pt x="347" y="40"/>
                        </a:lnTo>
                        <a:lnTo>
                          <a:pt x="332" y="32"/>
                        </a:lnTo>
                        <a:lnTo>
                          <a:pt x="316" y="23"/>
                        </a:lnTo>
                        <a:lnTo>
                          <a:pt x="296" y="16"/>
                        </a:lnTo>
                        <a:lnTo>
                          <a:pt x="275" y="9"/>
                        </a:lnTo>
                        <a:lnTo>
                          <a:pt x="251" y="4"/>
                        </a:lnTo>
                        <a:lnTo>
                          <a:pt x="238" y="2"/>
                        </a:lnTo>
                        <a:lnTo>
                          <a:pt x="225" y="0"/>
                        </a:lnTo>
                        <a:lnTo>
                          <a:pt x="211" y="0"/>
                        </a:lnTo>
                        <a:lnTo>
                          <a:pt x="197" y="0"/>
                        </a:lnTo>
                        <a:lnTo>
                          <a:pt x="183" y="2"/>
                        </a:lnTo>
                        <a:lnTo>
                          <a:pt x="167" y="4"/>
                        </a:lnTo>
                        <a:lnTo>
                          <a:pt x="152" y="6"/>
                        </a:lnTo>
                        <a:lnTo>
                          <a:pt x="136" y="10"/>
                        </a:lnTo>
                        <a:lnTo>
                          <a:pt x="119" y="14"/>
                        </a:lnTo>
                        <a:lnTo>
                          <a:pt x="102" y="21"/>
                        </a:lnTo>
                        <a:lnTo>
                          <a:pt x="85" y="27"/>
                        </a:lnTo>
                        <a:lnTo>
                          <a:pt x="66" y="36"/>
                        </a:lnTo>
                        <a:lnTo>
                          <a:pt x="52" y="45"/>
                        </a:lnTo>
                        <a:lnTo>
                          <a:pt x="37" y="56"/>
                        </a:lnTo>
                        <a:lnTo>
                          <a:pt x="21" y="67"/>
                        </a:lnTo>
                        <a:lnTo>
                          <a:pt x="5" y="76"/>
                        </a:lnTo>
                        <a:lnTo>
                          <a:pt x="8" y="76"/>
                        </a:lnTo>
                        <a:lnTo>
                          <a:pt x="17" y="75"/>
                        </a:lnTo>
                        <a:lnTo>
                          <a:pt x="30" y="75"/>
                        </a:lnTo>
                        <a:lnTo>
                          <a:pt x="47" y="75"/>
                        </a:lnTo>
                        <a:lnTo>
                          <a:pt x="39" y="80"/>
                        </a:lnTo>
                        <a:lnTo>
                          <a:pt x="33" y="87"/>
                        </a:lnTo>
                        <a:lnTo>
                          <a:pt x="28" y="95"/>
                        </a:lnTo>
                        <a:lnTo>
                          <a:pt x="23" y="105"/>
                        </a:lnTo>
                        <a:lnTo>
                          <a:pt x="20" y="116"/>
                        </a:lnTo>
                        <a:lnTo>
                          <a:pt x="19" y="129"/>
                        </a:lnTo>
                        <a:lnTo>
                          <a:pt x="18" y="143"/>
                        </a:lnTo>
                        <a:lnTo>
                          <a:pt x="19" y="159"/>
                        </a:lnTo>
                        <a:lnTo>
                          <a:pt x="17" y="173"/>
                        </a:lnTo>
                        <a:lnTo>
                          <a:pt x="17" y="189"/>
                        </a:lnTo>
                        <a:lnTo>
                          <a:pt x="16" y="188"/>
                        </a:lnTo>
                        <a:lnTo>
                          <a:pt x="15" y="1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Freeform 63">
                    <a:extLst>
                      <a:ext uri="{FF2B5EF4-FFF2-40B4-BE49-F238E27FC236}">
                        <a16:creationId xmlns:a16="http://schemas.microsoft.com/office/drawing/2014/main" id="{AED65915-7662-4E18-BD80-854FC526415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105651" y="1841500"/>
                    <a:ext cx="344488" cy="285750"/>
                  </a:xfrm>
                  <a:custGeom>
                    <a:avLst/>
                    <a:gdLst>
                      <a:gd name="T0" fmla="*/ 815 w 868"/>
                      <a:gd name="T1" fmla="*/ 372 h 717"/>
                      <a:gd name="T2" fmla="*/ 852 w 868"/>
                      <a:gd name="T3" fmla="*/ 263 h 717"/>
                      <a:gd name="T4" fmla="*/ 865 w 868"/>
                      <a:gd name="T5" fmla="*/ 204 h 717"/>
                      <a:gd name="T6" fmla="*/ 868 w 868"/>
                      <a:gd name="T7" fmla="*/ 153 h 717"/>
                      <a:gd name="T8" fmla="*/ 864 w 868"/>
                      <a:gd name="T9" fmla="*/ 128 h 717"/>
                      <a:gd name="T10" fmla="*/ 848 w 868"/>
                      <a:gd name="T11" fmla="*/ 106 h 717"/>
                      <a:gd name="T12" fmla="*/ 805 w 868"/>
                      <a:gd name="T13" fmla="*/ 69 h 717"/>
                      <a:gd name="T14" fmla="*/ 744 w 868"/>
                      <a:gd name="T15" fmla="*/ 34 h 717"/>
                      <a:gd name="T16" fmla="*/ 671 w 868"/>
                      <a:gd name="T17" fmla="*/ 8 h 717"/>
                      <a:gd name="T18" fmla="*/ 609 w 868"/>
                      <a:gd name="T19" fmla="*/ 0 h 717"/>
                      <a:gd name="T20" fmla="*/ 572 w 868"/>
                      <a:gd name="T21" fmla="*/ 1 h 717"/>
                      <a:gd name="T22" fmla="*/ 490 w 868"/>
                      <a:gd name="T23" fmla="*/ 287 h 717"/>
                      <a:gd name="T24" fmla="*/ 457 w 868"/>
                      <a:gd name="T25" fmla="*/ 34 h 717"/>
                      <a:gd name="T26" fmla="*/ 415 w 868"/>
                      <a:gd name="T27" fmla="*/ 79 h 717"/>
                      <a:gd name="T28" fmla="*/ 306 w 868"/>
                      <a:gd name="T29" fmla="*/ 1 h 717"/>
                      <a:gd name="T30" fmla="*/ 270 w 868"/>
                      <a:gd name="T31" fmla="*/ 5 h 717"/>
                      <a:gd name="T32" fmla="*/ 195 w 868"/>
                      <a:gd name="T33" fmla="*/ 19 h 717"/>
                      <a:gd name="T34" fmla="*/ 123 w 868"/>
                      <a:gd name="T35" fmla="*/ 40 h 717"/>
                      <a:gd name="T36" fmla="*/ 62 w 868"/>
                      <a:gd name="T37" fmla="*/ 68 h 717"/>
                      <a:gd name="T38" fmla="*/ 24 w 868"/>
                      <a:gd name="T39" fmla="*/ 97 h 717"/>
                      <a:gd name="T40" fmla="*/ 9 w 868"/>
                      <a:gd name="T41" fmla="*/ 116 h 717"/>
                      <a:gd name="T42" fmla="*/ 2 w 868"/>
                      <a:gd name="T43" fmla="*/ 139 h 717"/>
                      <a:gd name="T44" fmla="*/ 1 w 868"/>
                      <a:gd name="T45" fmla="*/ 170 h 717"/>
                      <a:gd name="T46" fmla="*/ 9 w 868"/>
                      <a:gd name="T47" fmla="*/ 259 h 717"/>
                      <a:gd name="T48" fmla="*/ 37 w 868"/>
                      <a:gd name="T49" fmla="*/ 431 h 717"/>
                      <a:gd name="T50" fmla="*/ 60 w 868"/>
                      <a:gd name="T51" fmla="*/ 526 h 717"/>
                      <a:gd name="T52" fmla="*/ 76 w 868"/>
                      <a:gd name="T53" fmla="*/ 530 h 717"/>
                      <a:gd name="T54" fmla="*/ 117 w 868"/>
                      <a:gd name="T55" fmla="*/ 528 h 717"/>
                      <a:gd name="T56" fmla="*/ 159 w 868"/>
                      <a:gd name="T57" fmla="*/ 517 h 717"/>
                      <a:gd name="T58" fmla="*/ 169 w 868"/>
                      <a:gd name="T59" fmla="*/ 620 h 717"/>
                      <a:gd name="T60" fmla="*/ 176 w 868"/>
                      <a:gd name="T61" fmla="*/ 692 h 717"/>
                      <a:gd name="T62" fmla="*/ 673 w 868"/>
                      <a:gd name="T63" fmla="*/ 717 h 717"/>
                      <a:gd name="T64" fmla="*/ 683 w 868"/>
                      <a:gd name="T65" fmla="*/ 617 h 717"/>
                      <a:gd name="T66" fmla="*/ 759 w 868"/>
                      <a:gd name="T67" fmla="*/ 524 h 717"/>
                      <a:gd name="T68" fmla="*/ 699 w 868"/>
                      <a:gd name="T69" fmla="*/ 222 h 717"/>
                      <a:gd name="T70" fmla="*/ 702 w 868"/>
                      <a:gd name="T71" fmla="*/ 223 h 717"/>
                      <a:gd name="T72" fmla="*/ 700 w 868"/>
                      <a:gd name="T73" fmla="*/ 230 h 717"/>
                      <a:gd name="T74" fmla="*/ 698 w 868"/>
                      <a:gd name="T75" fmla="*/ 223 h 717"/>
                      <a:gd name="T76" fmla="*/ 399 w 868"/>
                      <a:gd name="T77" fmla="*/ 349 h 717"/>
                      <a:gd name="T78" fmla="*/ 477 w 868"/>
                      <a:gd name="T79" fmla="*/ 352 h 717"/>
                      <a:gd name="T80" fmla="*/ 96 w 868"/>
                      <a:gd name="T81" fmla="*/ 410 h 717"/>
                      <a:gd name="T82" fmla="*/ 429 w 868"/>
                      <a:gd name="T83" fmla="*/ 442 h 717"/>
                      <a:gd name="T84" fmla="*/ 414 w 868"/>
                      <a:gd name="T85" fmla="*/ 432 h 717"/>
                      <a:gd name="T86" fmla="*/ 696 w 868"/>
                      <a:gd name="T87" fmla="*/ 388 h 717"/>
                      <a:gd name="T88" fmla="*/ 759 w 868"/>
                      <a:gd name="T89" fmla="*/ 402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868" h="717">
                        <a:moveTo>
                          <a:pt x="780" y="462"/>
                        </a:moveTo>
                        <a:lnTo>
                          <a:pt x="798" y="417"/>
                        </a:lnTo>
                        <a:lnTo>
                          <a:pt x="815" y="372"/>
                        </a:lnTo>
                        <a:lnTo>
                          <a:pt x="831" y="327"/>
                        </a:lnTo>
                        <a:lnTo>
                          <a:pt x="845" y="284"/>
                        </a:lnTo>
                        <a:lnTo>
                          <a:pt x="852" y="263"/>
                        </a:lnTo>
                        <a:lnTo>
                          <a:pt x="857" y="243"/>
                        </a:lnTo>
                        <a:lnTo>
                          <a:pt x="861" y="222"/>
                        </a:lnTo>
                        <a:lnTo>
                          <a:pt x="865" y="204"/>
                        </a:lnTo>
                        <a:lnTo>
                          <a:pt x="867" y="186"/>
                        </a:lnTo>
                        <a:lnTo>
                          <a:pt x="868" y="168"/>
                        </a:lnTo>
                        <a:lnTo>
                          <a:pt x="868" y="153"/>
                        </a:lnTo>
                        <a:lnTo>
                          <a:pt x="866" y="138"/>
                        </a:lnTo>
                        <a:lnTo>
                          <a:pt x="866" y="134"/>
                        </a:lnTo>
                        <a:lnTo>
                          <a:pt x="864" y="128"/>
                        </a:lnTo>
                        <a:lnTo>
                          <a:pt x="861" y="123"/>
                        </a:lnTo>
                        <a:lnTo>
                          <a:pt x="858" y="118"/>
                        </a:lnTo>
                        <a:lnTo>
                          <a:pt x="848" y="106"/>
                        </a:lnTo>
                        <a:lnTo>
                          <a:pt x="837" y="94"/>
                        </a:lnTo>
                        <a:lnTo>
                          <a:pt x="822" y="81"/>
                        </a:lnTo>
                        <a:lnTo>
                          <a:pt x="805" y="69"/>
                        </a:lnTo>
                        <a:lnTo>
                          <a:pt x="787" y="56"/>
                        </a:lnTo>
                        <a:lnTo>
                          <a:pt x="766" y="45"/>
                        </a:lnTo>
                        <a:lnTo>
                          <a:pt x="744" y="34"/>
                        </a:lnTo>
                        <a:lnTo>
                          <a:pt x="720" y="24"/>
                        </a:lnTo>
                        <a:lnTo>
                          <a:pt x="696" y="16"/>
                        </a:lnTo>
                        <a:lnTo>
                          <a:pt x="671" y="8"/>
                        </a:lnTo>
                        <a:lnTo>
                          <a:pt x="646" y="3"/>
                        </a:lnTo>
                        <a:lnTo>
                          <a:pt x="622" y="0"/>
                        </a:lnTo>
                        <a:lnTo>
                          <a:pt x="609" y="0"/>
                        </a:lnTo>
                        <a:lnTo>
                          <a:pt x="597" y="0"/>
                        </a:lnTo>
                        <a:lnTo>
                          <a:pt x="584" y="0"/>
                        </a:lnTo>
                        <a:lnTo>
                          <a:pt x="572" y="1"/>
                        </a:lnTo>
                        <a:lnTo>
                          <a:pt x="568" y="4"/>
                        </a:lnTo>
                        <a:lnTo>
                          <a:pt x="555" y="11"/>
                        </a:lnTo>
                        <a:lnTo>
                          <a:pt x="490" y="287"/>
                        </a:lnTo>
                        <a:lnTo>
                          <a:pt x="465" y="82"/>
                        </a:lnTo>
                        <a:lnTo>
                          <a:pt x="472" y="59"/>
                        </a:lnTo>
                        <a:lnTo>
                          <a:pt x="457" y="34"/>
                        </a:lnTo>
                        <a:lnTo>
                          <a:pt x="422" y="34"/>
                        </a:lnTo>
                        <a:lnTo>
                          <a:pt x="407" y="59"/>
                        </a:lnTo>
                        <a:lnTo>
                          <a:pt x="415" y="79"/>
                        </a:lnTo>
                        <a:lnTo>
                          <a:pt x="387" y="272"/>
                        </a:lnTo>
                        <a:lnTo>
                          <a:pt x="386" y="284"/>
                        </a:lnTo>
                        <a:lnTo>
                          <a:pt x="306" y="1"/>
                        </a:lnTo>
                        <a:lnTo>
                          <a:pt x="300" y="1"/>
                        </a:lnTo>
                        <a:lnTo>
                          <a:pt x="294" y="1"/>
                        </a:lnTo>
                        <a:lnTo>
                          <a:pt x="270" y="5"/>
                        </a:lnTo>
                        <a:lnTo>
                          <a:pt x="245" y="8"/>
                        </a:lnTo>
                        <a:lnTo>
                          <a:pt x="220" y="14"/>
                        </a:lnTo>
                        <a:lnTo>
                          <a:pt x="195" y="19"/>
                        </a:lnTo>
                        <a:lnTo>
                          <a:pt x="170" y="26"/>
                        </a:lnTo>
                        <a:lnTo>
                          <a:pt x="146" y="32"/>
                        </a:lnTo>
                        <a:lnTo>
                          <a:pt x="123" y="40"/>
                        </a:lnTo>
                        <a:lnTo>
                          <a:pt x="101" y="48"/>
                        </a:lnTo>
                        <a:lnTo>
                          <a:pt x="81" y="58"/>
                        </a:lnTo>
                        <a:lnTo>
                          <a:pt x="62" y="68"/>
                        </a:lnTo>
                        <a:lnTo>
                          <a:pt x="45" y="79"/>
                        </a:lnTo>
                        <a:lnTo>
                          <a:pt x="31" y="91"/>
                        </a:lnTo>
                        <a:lnTo>
                          <a:pt x="24" y="97"/>
                        </a:lnTo>
                        <a:lnTo>
                          <a:pt x="19" y="104"/>
                        </a:lnTo>
                        <a:lnTo>
                          <a:pt x="14" y="110"/>
                        </a:lnTo>
                        <a:lnTo>
                          <a:pt x="9" y="116"/>
                        </a:lnTo>
                        <a:lnTo>
                          <a:pt x="6" y="124"/>
                        </a:lnTo>
                        <a:lnTo>
                          <a:pt x="4" y="132"/>
                        </a:lnTo>
                        <a:lnTo>
                          <a:pt x="2" y="139"/>
                        </a:lnTo>
                        <a:lnTo>
                          <a:pt x="1" y="147"/>
                        </a:lnTo>
                        <a:lnTo>
                          <a:pt x="0" y="156"/>
                        </a:lnTo>
                        <a:lnTo>
                          <a:pt x="1" y="170"/>
                        </a:lnTo>
                        <a:lnTo>
                          <a:pt x="2" y="189"/>
                        </a:lnTo>
                        <a:lnTo>
                          <a:pt x="3" y="209"/>
                        </a:lnTo>
                        <a:lnTo>
                          <a:pt x="9" y="259"/>
                        </a:lnTo>
                        <a:lnTo>
                          <a:pt x="18" y="315"/>
                        </a:lnTo>
                        <a:lnTo>
                          <a:pt x="28" y="374"/>
                        </a:lnTo>
                        <a:lnTo>
                          <a:pt x="37" y="431"/>
                        </a:lnTo>
                        <a:lnTo>
                          <a:pt x="47" y="483"/>
                        </a:lnTo>
                        <a:lnTo>
                          <a:pt x="55" y="524"/>
                        </a:lnTo>
                        <a:lnTo>
                          <a:pt x="60" y="526"/>
                        </a:lnTo>
                        <a:lnTo>
                          <a:pt x="64" y="528"/>
                        </a:lnTo>
                        <a:lnTo>
                          <a:pt x="70" y="529"/>
                        </a:lnTo>
                        <a:lnTo>
                          <a:pt x="76" y="530"/>
                        </a:lnTo>
                        <a:lnTo>
                          <a:pt x="89" y="530"/>
                        </a:lnTo>
                        <a:lnTo>
                          <a:pt x="102" y="530"/>
                        </a:lnTo>
                        <a:lnTo>
                          <a:pt x="117" y="528"/>
                        </a:lnTo>
                        <a:lnTo>
                          <a:pt x="131" y="525"/>
                        </a:lnTo>
                        <a:lnTo>
                          <a:pt x="145" y="521"/>
                        </a:lnTo>
                        <a:lnTo>
                          <a:pt x="159" y="517"/>
                        </a:lnTo>
                        <a:lnTo>
                          <a:pt x="163" y="554"/>
                        </a:lnTo>
                        <a:lnTo>
                          <a:pt x="166" y="588"/>
                        </a:lnTo>
                        <a:lnTo>
                          <a:pt x="169" y="620"/>
                        </a:lnTo>
                        <a:lnTo>
                          <a:pt x="171" y="648"/>
                        </a:lnTo>
                        <a:lnTo>
                          <a:pt x="175" y="672"/>
                        </a:lnTo>
                        <a:lnTo>
                          <a:pt x="176" y="692"/>
                        </a:lnTo>
                        <a:lnTo>
                          <a:pt x="178" y="707"/>
                        </a:lnTo>
                        <a:lnTo>
                          <a:pt x="179" y="717"/>
                        </a:lnTo>
                        <a:lnTo>
                          <a:pt x="673" y="717"/>
                        </a:lnTo>
                        <a:lnTo>
                          <a:pt x="676" y="696"/>
                        </a:lnTo>
                        <a:lnTo>
                          <a:pt x="679" y="663"/>
                        </a:lnTo>
                        <a:lnTo>
                          <a:pt x="683" y="617"/>
                        </a:lnTo>
                        <a:lnTo>
                          <a:pt x="689" y="559"/>
                        </a:lnTo>
                        <a:lnTo>
                          <a:pt x="692" y="510"/>
                        </a:lnTo>
                        <a:lnTo>
                          <a:pt x="759" y="524"/>
                        </a:lnTo>
                        <a:lnTo>
                          <a:pt x="780" y="462"/>
                        </a:lnTo>
                        <a:close/>
                        <a:moveTo>
                          <a:pt x="698" y="223"/>
                        </a:moveTo>
                        <a:lnTo>
                          <a:pt x="699" y="222"/>
                        </a:lnTo>
                        <a:lnTo>
                          <a:pt x="700" y="222"/>
                        </a:lnTo>
                        <a:lnTo>
                          <a:pt x="700" y="222"/>
                        </a:lnTo>
                        <a:lnTo>
                          <a:pt x="702" y="223"/>
                        </a:lnTo>
                        <a:lnTo>
                          <a:pt x="703" y="227"/>
                        </a:lnTo>
                        <a:lnTo>
                          <a:pt x="704" y="232"/>
                        </a:lnTo>
                        <a:lnTo>
                          <a:pt x="700" y="230"/>
                        </a:lnTo>
                        <a:lnTo>
                          <a:pt x="698" y="228"/>
                        </a:lnTo>
                        <a:lnTo>
                          <a:pt x="697" y="226"/>
                        </a:lnTo>
                        <a:lnTo>
                          <a:pt x="698" y="223"/>
                        </a:lnTo>
                        <a:close/>
                        <a:moveTo>
                          <a:pt x="170" y="368"/>
                        </a:moveTo>
                        <a:lnTo>
                          <a:pt x="381" y="349"/>
                        </a:lnTo>
                        <a:lnTo>
                          <a:pt x="399" y="349"/>
                        </a:lnTo>
                        <a:lnTo>
                          <a:pt x="434" y="347"/>
                        </a:lnTo>
                        <a:lnTo>
                          <a:pt x="553" y="341"/>
                        </a:lnTo>
                        <a:lnTo>
                          <a:pt x="477" y="352"/>
                        </a:lnTo>
                        <a:lnTo>
                          <a:pt x="469" y="353"/>
                        </a:lnTo>
                        <a:lnTo>
                          <a:pt x="430" y="359"/>
                        </a:lnTo>
                        <a:lnTo>
                          <a:pt x="96" y="410"/>
                        </a:lnTo>
                        <a:lnTo>
                          <a:pt x="159" y="375"/>
                        </a:lnTo>
                        <a:lnTo>
                          <a:pt x="170" y="368"/>
                        </a:lnTo>
                        <a:close/>
                        <a:moveTo>
                          <a:pt x="429" y="442"/>
                        </a:moveTo>
                        <a:lnTo>
                          <a:pt x="411" y="444"/>
                        </a:lnTo>
                        <a:lnTo>
                          <a:pt x="370" y="449"/>
                        </a:lnTo>
                        <a:lnTo>
                          <a:pt x="414" y="432"/>
                        </a:lnTo>
                        <a:lnTo>
                          <a:pt x="438" y="422"/>
                        </a:lnTo>
                        <a:lnTo>
                          <a:pt x="450" y="418"/>
                        </a:lnTo>
                        <a:lnTo>
                          <a:pt x="696" y="388"/>
                        </a:lnTo>
                        <a:lnTo>
                          <a:pt x="741" y="382"/>
                        </a:lnTo>
                        <a:lnTo>
                          <a:pt x="756" y="397"/>
                        </a:lnTo>
                        <a:lnTo>
                          <a:pt x="759" y="402"/>
                        </a:lnTo>
                        <a:lnTo>
                          <a:pt x="429" y="44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CCE35DD7-0F53-451E-96FD-5D866720C426}"/>
                    </a:ext>
                  </a:extLst>
                </p:cNvPr>
                <p:cNvGrpSpPr/>
                <p:nvPr/>
              </p:nvGrpSpPr>
              <p:grpSpPr>
                <a:xfrm>
                  <a:off x="2573169" y="2486255"/>
                  <a:ext cx="660908" cy="653820"/>
                  <a:chOff x="6273801" y="2430463"/>
                  <a:chExt cx="592137" cy="585787"/>
                </a:xfrm>
                <a:solidFill>
                  <a:schemeClr val="bg1"/>
                </a:solidFill>
              </p:grpSpPr>
              <p:sp>
                <p:nvSpPr>
                  <p:cNvPr id="98" name="Freeform 182">
                    <a:extLst>
                      <a:ext uri="{FF2B5EF4-FFF2-40B4-BE49-F238E27FC236}">
                        <a16:creationId xmlns:a16="http://schemas.microsoft.com/office/drawing/2014/main" id="{AE6E31FA-575C-4682-8229-1DEA2F04F8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273801" y="2498725"/>
                    <a:ext cx="515938" cy="517525"/>
                  </a:xfrm>
                  <a:custGeom>
                    <a:avLst/>
                    <a:gdLst>
                      <a:gd name="T0" fmla="*/ 524 w 1303"/>
                      <a:gd name="T1" fmla="*/ 1200 h 1304"/>
                      <a:gd name="T2" fmla="*/ 596 w 1303"/>
                      <a:gd name="T3" fmla="*/ 1211 h 1304"/>
                      <a:gd name="T4" fmla="*/ 677 w 1303"/>
                      <a:gd name="T5" fmla="*/ 1213 h 1304"/>
                      <a:gd name="T6" fmla="*/ 801 w 1303"/>
                      <a:gd name="T7" fmla="*/ 1304 h 1304"/>
                      <a:gd name="T8" fmla="*/ 985 w 1303"/>
                      <a:gd name="T9" fmla="*/ 1107 h 1304"/>
                      <a:gd name="T10" fmla="*/ 1079 w 1303"/>
                      <a:gd name="T11" fmla="*/ 1023 h 1304"/>
                      <a:gd name="T12" fmla="*/ 1288 w 1303"/>
                      <a:gd name="T13" fmla="*/ 857 h 1304"/>
                      <a:gd name="T14" fmla="*/ 1219 w 1303"/>
                      <a:gd name="T15" fmla="*/ 744 h 1304"/>
                      <a:gd name="T16" fmla="*/ 1228 w 1303"/>
                      <a:gd name="T17" fmla="*/ 658 h 1304"/>
                      <a:gd name="T18" fmla="*/ 1224 w 1303"/>
                      <a:gd name="T19" fmla="*/ 566 h 1304"/>
                      <a:gd name="T20" fmla="*/ 1163 w 1303"/>
                      <a:gd name="T21" fmla="*/ 368 h 1304"/>
                      <a:gd name="T22" fmla="*/ 1084 w 1303"/>
                      <a:gd name="T23" fmla="*/ 254 h 1304"/>
                      <a:gd name="T24" fmla="*/ 981 w 1303"/>
                      <a:gd name="T25" fmla="*/ 162 h 1304"/>
                      <a:gd name="T26" fmla="*/ 795 w 1303"/>
                      <a:gd name="T27" fmla="*/ 77 h 1304"/>
                      <a:gd name="T28" fmla="*/ 714 w 1303"/>
                      <a:gd name="T29" fmla="*/ 62 h 1304"/>
                      <a:gd name="T30" fmla="*/ 623 w 1303"/>
                      <a:gd name="T31" fmla="*/ 60 h 1304"/>
                      <a:gd name="T32" fmla="*/ 502 w 1303"/>
                      <a:gd name="T33" fmla="*/ 0 h 1304"/>
                      <a:gd name="T34" fmla="*/ 306 w 1303"/>
                      <a:gd name="T35" fmla="*/ 174 h 1304"/>
                      <a:gd name="T36" fmla="*/ 208 w 1303"/>
                      <a:gd name="T37" fmla="*/ 267 h 1304"/>
                      <a:gd name="T38" fmla="*/ 15 w 1303"/>
                      <a:gd name="T39" fmla="*/ 448 h 1304"/>
                      <a:gd name="T40" fmla="*/ 76 w 1303"/>
                      <a:gd name="T41" fmla="*/ 583 h 1304"/>
                      <a:gd name="T42" fmla="*/ 75 w 1303"/>
                      <a:gd name="T43" fmla="*/ 667 h 1304"/>
                      <a:gd name="T44" fmla="*/ 0 w 1303"/>
                      <a:gd name="T45" fmla="*/ 802 h 1304"/>
                      <a:gd name="T46" fmla="*/ 193 w 1303"/>
                      <a:gd name="T47" fmla="*/ 988 h 1304"/>
                      <a:gd name="T48" fmla="*/ 278 w 1303"/>
                      <a:gd name="T49" fmla="*/ 1077 h 1304"/>
                      <a:gd name="T50" fmla="*/ 163 w 1303"/>
                      <a:gd name="T51" fmla="*/ 637 h 1304"/>
                      <a:gd name="T52" fmla="*/ 172 w 1303"/>
                      <a:gd name="T53" fmla="*/ 538 h 1304"/>
                      <a:gd name="T54" fmla="*/ 201 w 1303"/>
                      <a:gd name="T55" fmla="*/ 447 h 1304"/>
                      <a:gd name="T56" fmla="*/ 246 w 1303"/>
                      <a:gd name="T57" fmla="*/ 363 h 1304"/>
                      <a:gd name="T58" fmla="*/ 306 w 1303"/>
                      <a:gd name="T59" fmla="*/ 291 h 1304"/>
                      <a:gd name="T60" fmla="*/ 379 w 1303"/>
                      <a:gd name="T61" fmla="*/ 232 h 1304"/>
                      <a:gd name="T62" fmla="*/ 462 w 1303"/>
                      <a:gd name="T63" fmla="*/ 186 h 1304"/>
                      <a:gd name="T64" fmla="*/ 553 w 1303"/>
                      <a:gd name="T65" fmla="*/ 158 h 1304"/>
                      <a:gd name="T66" fmla="*/ 652 w 1303"/>
                      <a:gd name="T67" fmla="*/ 147 h 1304"/>
                      <a:gd name="T68" fmla="*/ 750 w 1303"/>
                      <a:gd name="T69" fmla="*/ 158 h 1304"/>
                      <a:gd name="T70" fmla="*/ 842 w 1303"/>
                      <a:gd name="T71" fmla="*/ 186 h 1304"/>
                      <a:gd name="T72" fmla="*/ 924 w 1303"/>
                      <a:gd name="T73" fmla="*/ 232 h 1304"/>
                      <a:gd name="T74" fmla="*/ 996 w 1303"/>
                      <a:gd name="T75" fmla="*/ 291 h 1304"/>
                      <a:gd name="T76" fmla="*/ 1057 w 1303"/>
                      <a:gd name="T77" fmla="*/ 363 h 1304"/>
                      <a:gd name="T78" fmla="*/ 1102 w 1303"/>
                      <a:gd name="T79" fmla="*/ 447 h 1304"/>
                      <a:gd name="T80" fmla="*/ 1130 w 1303"/>
                      <a:gd name="T81" fmla="*/ 538 h 1304"/>
                      <a:gd name="T82" fmla="*/ 1140 w 1303"/>
                      <a:gd name="T83" fmla="*/ 637 h 1304"/>
                      <a:gd name="T84" fmla="*/ 1130 w 1303"/>
                      <a:gd name="T85" fmla="*/ 735 h 1304"/>
                      <a:gd name="T86" fmla="*/ 1102 w 1303"/>
                      <a:gd name="T87" fmla="*/ 827 h 1304"/>
                      <a:gd name="T88" fmla="*/ 1057 w 1303"/>
                      <a:gd name="T89" fmla="*/ 910 h 1304"/>
                      <a:gd name="T90" fmla="*/ 996 w 1303"/>
                      <a:gd name="T91" fmla="*/ 982 h 1304"/>
                      <a:gd name="T92" fmla="*/ 924 w 1303"/>
                      <a:gd name="T93" fmla="*/ 1042 h 1304"/>
                      <a:gd name="T94" fmla="*/ 842 w 1303"/>
                      <a:gd name="T95" fmla="*/ 1087 h 1304"/>
                      <a:gd name="T96" fmla="*/ 750 w 1303"/>
                      <a:gd name="T97" fmla="*/ 1115 h 1304"/>
                      <a:gd name="T98" fmla="*/ 652 w 1303"/>
                      <a:gd name="T99" fmla="*/ 1125 h 1304"/>
                      <a:gd name="T100" fmla="*/ 553 w 1303"/>
                      <a:gd name="T101" fmla="*/ 1115 h 1304"/>
                      <a:gd name="T102" fmla="*/ 462 w 1303"/>
                      <a:gd name="T103" fmla="*/ 1087 h 1304"/>
                      <a:gd name="T104" fmla="*/ 379 w 1303"/>
                      <a:gd name="T105" fmla="*/ 1042 h 1304"/>
                      <a:gd name="T106" fmla="*/ 306 w 1303"/>
                      <a:gd name="T107" fmla="*/ 982 h 1304"/>
                      <a:gd name="T108" fmla="*/ 246 w 1303"/>
                      <a:gd name="T109" fmla="*/ 910 h 1304"/>
                      <a:gd name="T110" fmla="*/ 201 w 1303"/>
                      <a:gd name="T111" fmla="*/ 827 h 1304"/>
                      <a:gd name="T112" fmla="*/ 172 w 1303"/>
                      <a:gd name="T113" fmla="*/ 735 h 1304"/>
                      <a:gd name="T114" fmla="*/ 163 w 1303"/>
                      <a:gd name="T115" fmla="*/ 637 h 13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303" h="1304">
                        <a:moveTo>
                          <a:pt x="296" y="1219"/>
                        </a:moveTo>
                        <a:lnTo>
                          <a:pt x="447" y="1289"/>
                        </a:lnTo>
                        <a:lnTo>
                          <a:pt x="507" y="1196"/>
                        </a:lnTo>
                        <a:lnTo>
                          <a:pt x="524" y="1200"/>
                        </a:lnTo>
                        <a:lnTo>
                          <a:pt x="542" y="1204"/>
                        </a:lnTo>
                        <a:lnTo>
                          <a:pt x="560" y="1207"/>
                        </a:lnTo>
                        <a:lnTo>
                          <a:pt x="577" y="1209"/>
                        </a:lnTo>
                        <a:lnTo>
                          <a:pt x="596" y="1211"/>
                        </a:lnTo>
                        <a:lnTo>
                          <a:pt x="614" y="1213"/>
                        </a:lnTo>
                        <a:lnTo>
                          <a:pt x="632" y="1213"/>
                        </a:lnTo>
                        <a:lnTo>
                          <a:pt x="652" y="1214"/>
                        </a:lnTo>
                        <a:lnTo>
                          <a:pt x="677" y="1213"/>
                        </a:lnTo>
                        <a:lnTo>
                          <a:pt x="703" y="1212"/>
                        </a:lnTo>
                        <a:lnTo>
                          <a:pt x="727" y="1209"/>
                        </a:lnTo>
                        <a:lnTo>
                          <a:pt x="751" y="1205"/>
                        </a:lnTo>
                        <a:lnTo>
                          <a:pt x="801" y="1304"/>
                        </a:lnTo>
                        <a:lnTo>
                          <a:pt x="956" y="1247"/>
                        </a:lnTo>
                        <a:lnTo>
                          <a:pt x="931" y="1142"/>
                        </a:lnTo>
                        <a:lnTo>
                          <a:pt x="958" y="1125"/>
                        </a:lnTo>
                        <a:lnTo>
                          <a:pt x="985" y="1107"/>
                        </a:lnTo>
                        <a:lnTo>
                          <a:pt x="1010" y="1088"/>
                        </a:lnTo>
                        <a:lnTo>
                          <a:pt x="1034" y="1069"/>
                        </a:lnTo>
                        <a:lnTo>
                          <a:pt x="1058" y="1047"/>
                        </a:lnTo>
                        <a:lnTo>
                          <a:pt x="1079" y="1023"/>
                        </a:lnTo>
                        <a:lnTo>
                          <a:pt x="1100" y="999"/>
                        </a:lnTo>
                        <a:lnTo>
                          <a:pt x="1119" y="975"/>
                        </a:lnTo>
                        <a:lnTo>
                          <a:pt x="1218" y="1007"/>
                        </a:lnTo>
                        <a:lnTo>
                          <a:pt x="1288" y="857"/>
                        </a:lnTo>
                        <a:lnTo>
                          <a:pt x="1204" y="805"/>
                        </a:lnTo>
                        <a:lnTo>
                          <a:pt x="1209" y="786"/>
                        </a:lnTo>
                        <a:lnTo>
                          <a:pt x="1214" y="765"/>
                        </a:lnTo>
                        <a:lnTo>
                          <a:pt x="1219" y="744"/>
                        </a:lnTo>
                        <a:lnTo>
                          <a:pt x="1222" y="723"/>
                        </a:lnTo>
                        <a:lnTo>
                          <a:pt x="1225" y="701"/>
                        </a:lnTo>
                        <a:lnTo>
                          <a:pt x="1227" y="680"/>
                        </a:lnTo>
                        <a:lnTo>
                          <a:pt x="1228" y="658"/>
                        </a:lnTo>
                        <a:lnTo>
                          <a:pt x="1228" y="637"/>
                        </a:lnTo>
                        <a:lnTo>
                          <a:pt x="1228" y="613"/>
                        </a:lnTo>
                        <a:lnTo>
                          <a:pt x="1227" y="589"/>
                        </a:lnTo>
                        <a:lnTo>
                          <a:pt x="1224" y="566"/>
                        </a:lnTo>
                        <a:lnTo>
                          <a:pt x="1221" y="544"/>
                        </a:lnTo>
                        <a:lnTo>
                          <a:pt x="1303" y="503"/>
                        </a:lnTo>
                        <a:lnTo>
                          <a:pt x="1246" y="347"/>
                        </a:lnTo>
                        <a:lnTo>
                          <a:pt x="1163" y="368"/>
                        </a:lnTo>
                        <a:lnTo>
                          <a:pt x="1145" y="337"/>
                        </a:lnTo>
                        <a:lnTo>
                          <a:pt x="1126" y="308"/>
                        </a:lnTo>
                        <a:lnTo>
                          <a:pt x="1105" y="280"/>
                        </a:lnTo>
                        <a:lnTo>
                          <a:pt x="1084" y="254"/>
                        </a:lnTo>
                        <a:lnTo>
                          <a:pt x="1060" y="228"/>
                        </a:lnTo>
                        <a:lnTo>
                          <a:pt x="1035" y="206"/>
                        </a:lnTo>
                        <a:lnTo>
                          <a:pt x="1008" y="183"/>
                        </a:lnTo>
                        <a:lnTo>
                          <a:pt x="981" y="162"/>
                        </a:lnTo>
                        <a:lnTo>
                          <a:pt x="1006" y="86"/>
                        </a:lnTo>
                        <a:lnTo>
                          <a:pt x="856" y="16"/>
                        </a:lnTo>
                        <a:lnTo>
                          <a:pt x="815" y="83"/>
                        </a:lnTo>
                        <a:lnTo>
                          <a:pt x="795" y="77"/>
                        </a:lnTo>
                        <a:lnTo>
                          <a:pt x="776" y="73"/>
                        </a:lnTo>
                        <a:lnTo>
                          <a:pt x="755" y="69"/>
                        </a:lnTo>
                        <a:lnTo>
                          <a:pt x="735" y="65"/>
                        </a:lnTo>
                        <a:lnTo>
                          <a:pt x="714" y="62"/>
                        </a:lnTo>
                        <a:lnTo>
                          <a:pt x="694" y="61"/>
                        </a:lnTo>
                        <a:lnTo>
                          <a:pt x="672" y="59"/>
                        </a:lnTo>
                        <a:lnTo>
                          <a:pt x="652" y="59"/>
                        </a:lnTo>
                        <a:lnTo>
                          <a:pt x="623" y="60"/>
                        </a:lnTo>
                        <a:lnTo>
                          <a:pt x="595" y="62"/>
                        </a:lnTo>
                        <a:lnTo>
                          <a:pt x="566" y="65"/>
                        </a:lnTo>
                        <a:lnTo>
                          <a:pt x="539" y="70"/>
                        </a:lnTo>
                        <a:lnTo>
                          <a:pt x="502" y="0"/>
                        </a:lnTo>
                        <a:lnTo>
                          <a:pt x="346" y="58"/>
                        </a:lnTo>
                        <a:lnTo>
                          <a:pt x="363" y="137"/>
                        </a:lnTo>
                        <a:lnTo>
                          <a:pt x="334" y="154"/>
                        </a:lnTo>
                        <a:lnTo>
                          <a:pt x="306" y="174"/>
                        </a:lnTo>
                        <a:lnTo>
                          <a:pt x="279" y="195"/>
                        </a:lnTo>
                        <a:lnTo>
                          <a:pt x="254" y="218"/>
                        </a:lnTo>
                        <a:lnTo>
                          <a:pt x="231" y="241"/>
                        </a:lnTo>
                        <a:lnTo>
                          <a:pt x="208" y="267"/>
                        </a:lnTo>
                        <a:lnTo>
                          <a:pt x="186" y="294"/>
                        </a:lnTo>
                        <a:lnTo>
                          <a:pt x="167" y="322"/>
                        </a:lnTo>
                        <a:lnTo>
                          <a:pt x="85" y="297"/>
                        </a:lnTo>
                        <a:lnTo>
                          <a:pt x="15" y="448"/>
                        </a:lnTo>
                        <a:lnTo>
                          <a:pt x="91" y="496"/>
                        </a:lnTo>
                        <a:lnTo>
                          <a:pt x="84" y="531"/>
                        </a:lnTo>
                        <a:lnTo>
                          <a:pt x="78" y="565"/>
                        </a:lnTo>
                        <a:lnTo>
                          <a:pt x="76" y="583"/>
                        </a:lnTo>
                        <a:lnTo>
                          <a:pt x="75" y="601"/>
                        </a:lnTo>
                        <a:lnTo>
                          <a:pt x="74" y="618"/>
                        </a:lnTo>
                        <a:lnTo>
                          <a:pt x="74" y="637"/>
                        </a:lnTo>
                        <a:lnTo>
                          <a:pt x="75" y="667"/>
                        </a:lnTo>
                        <a:lnTo>
                          <a:pt x="77" y="697"/>
                        </a:lnTo>
                        <a:lnTo>
                          <a:pt x="81" y="726"/>
                        </a:lnTo>
                        <a:lnTo>
                          <a:pt x="86" y="755"/>
                        </a:lnTo>
                        <a:lnTo>
                          <a:pt x="0" y="802"/>
                        </a:lnTo>
                        <a:lnTo>
                          <a:pt x="57" y="957"/>
                        </a:lnTo>
                        <a:lnTo>
                          <a:pt x="157" y="936"/>
                        </a:lnTo>
                        <a:lnTo>
                          <a:pt x="174" y="962"/>
                        </a:lnTo>
                        <a:lnTo>
                          <a:pt x="193" y="988"/>
                        </a:lnTo>
                        <a:lnTo>
                          <a:pt x="212" y="1011"/>
                        </a:lnTo>
                        <a:lnTo>
                          <a:pt x="233" y="1034"/>
                        </a:lnTo>
                        <a:lnTo>
                          <a:pt x="255" y="1057"/>
                        </a:lnTo>
                        <a:lnTo>
                          <a:pt x="278" y="1077"/>
                        </a:lnTo>
                        <a:lnTo>
                          <a:pt x="303" y="1097"/>
                        </a:lnTo>
                        <a:lnTo>
                          <a:pt x="328" y="1115"/>
                        </a:lnTo>
                        <a:lnTo>
                          <a:pt x="296" y="1219"/>
                        </a:lnTo>
                        <a:close/>
                        <a:moveTo>
                          <a:pt x="163" y="637"/>
                        </a:moveTo>
                        <a:lnTo>
                          <a:pt x="164" y="612"/>
                        </a:lnTo>
                        <a:lnTo>
                          <a:pt x="165" y="587"/>
                        </a:lnTo>
                        <a:lnTo>
                          <a:pt x="168" y="562"/>
                        </a:lnTo>
                        <a:lnTo>
                          <a:pt x="172" y="538"/>
                        </a:lnTo>
                        <a:lnTo>
                          <a:pt x="178" y="515"/>
                        </a:lnTo>
                        <a:lnTo>
                          <a:pt x="184" y="491"/>
                        </a:lnTo>
                        <a:lnTo>
                          <a:pt x="193" y="468"/>
                        </a:lnTo>
                        <a:lnTo>
                          <a:pt x="201" y="447"/>
                        </a:lnTo>
                        <a:lnTo>
                          <a:pt x="211" y="425"/>
                        </a:lnTo>
                        <a:lnTo>
                          <a:pt x="222" y="403"/>
                        </a:lnTo>
                        <a:lnTo>
                          <a:pt x="234" y="383"/>
                        </a:lnTo>
                        <a:lnTo>
                          <a:pt x="246" y="363"/>
                        </a:lnTo>
                        <a:lnTo>
                          <a:pt x="260" y="344"/>
                        </a:lnTo>
                        <a:lnTo>
                          <a:pt x="275" y="326"/>
                        </a:lnTo>
                        <a:lnTo>
                          <a:pt x="290" y="308"/>
                        </a:lnTo>
                        <a:lnTo>
                          <a:pt x="306" y="291"/>
                        </a:lnTo>
                        <a:lnTo>
                          <a:pt x="323" y="275"/>
                        </a:lnTo>
                        <a:lnTo>
                          <a:pt x="341" y="260"/>
                        </a:lnTo>
                        <a:lnTo>
                          <a:pt x="359" y="245"/>
                        </a:lnTo>
                        <a:lnTo>
                          <a:pt x="379" y="232"/>
                        </a:lnTo>
                        <a:lnTo>
                          <a:pt x="398" y="219"/>
                        </a:lnTo>
                        <a:lnTo>
                          <a:pt x="419" y="207"/>
                        </a:lnTo>
                        <a:lnTo>
                          <a:pt x="440" y="196"/>
                        </a:lnTo>
                        <a:lnTo>
                          <a:pt x="462" y="186"/>
                        </a:lnTo>
                        <a:lnTo>
                          <a:pt x="483" y="178"/>
                        </a:lnTo>
                        <a:lnTo>
                          <a:pt x="506" y="170"/>
                        </a:lnTo>
                        <a:lnTo>
                          <a:pt x="530" y="164"/>
                        </a:lnTo>
                        <a:lnTo>
                          <a:pt x="553" y="158"/>
                        </a:lnTo>
                        <a:lnTo>
                          <a:pt x="577" y="154"/>
                        </a:lnTo>
                        <a:lnTo>
                          <a:pt x="601" y="151"/>
                        </a:lnTo>
                        <a:lnTo>
                          <a:pt x="626" y="148"/>
                        </a:lnTo>
                        <a:lnTo>
                          <a:pt x="652" y="147"/>
                        </a:lnTo>
                        <a:lnTo>
                          <a:pt x="677" y="148"/>
                        </a:lnTo>
                        <a:lnTo>
                          <a:pt x="701" y="151"/>
                        </a:lnTo>
                        <a:lnTo>
                          <a:pt x="725" y="154"/>
                        </a:lnTo>
                        <a:lnTo>
                          <a:pt x="750" y="158"/>
                        </a:lnTo>
                        <a:lnTo>
                          <a:pt x="774" y="164"/>
                        </a:lnTo>
                        <a:lnTo>
                          <a:pt x="796" y="170"/>
                        </a:lnTo>
                        <a:lnTo>
                          <a:pt x="819" y="178"/>
                        </a:lnTo>
                        <a:lnTo>
                          <a:pt x="842" y="186"/>
                        </a:lnTo>
                        <a:lnTo>
                          <a:pt x="863" y="196"/>
                        </a:lnTo>
                        <a:lnTo>
                          <a:pt x="884" y="207"/>
                        </a:lnTo>
                        <a:lnTo>
                          <a:pt x="904" y="219"/>
                        </a:lnTo>
                        <a:lnTo>
                          <a:pt x="924" y="232"/>
                        </a:lnTo>
                        <a:lnTo>
                          <a:pt x="943" y="245"/>
                        </a:lnTo>
                        <a:lnTo>
                          <a:pt x="962" y="260"/>
                        </a:lnTo>
                        <a:lnTo>
                          <a:pt x="980" y="275"/>
                        </a:lnTo>
                        <a:lnTo>
                          <a:pt x="996" y="291"/>
                        </a:lnTo>
                        <a:lnTo>
                          <a:pt x="1012" y="308"/>
                        </a:lnTo>
                        <a:lnTo>
                          <a:pt x="1029" y="326"/>
                        </a:lnTo>
                        <a:lnTo>
                          <a:pt x="1043" y="344"/>
                        </a:lnTo>
                        <a:lnTo>
                          <a:pt x="1057" y="363"/>
                        </a:lnTo>
                        <a:lnTo>
                          <a:pt x="1070" y="383"/>
                        </a:lnTo>
                        <a:lnTo>
                          <a:pt x="1080" y="403"/>
                        </a:lnTo>
                        <a:lnTo>
                          <a:pt x="1091" y="425"/>
                        </a:lnTo>
                        <a:lnTo>
                          <a:pt x="1102" y="447"/>
                        </a:lnTo>
                        <a:lnTo>
                          <a:pt x="1111" y="468"/>
                        </a:lnTo>
                        <a:lnTo>
                          <a:pt x="1118" y="491"/>
                        </a:lnTo>
                        <a:lnTo>
                          <a:pt x="1125" y="515"/>
                        </a:lnTo>
                        <a:lnTo>
                          <a:pt x="1130" y="538"/>
                        </a:lnTo>
                        <a:lnTo>
                          <a:pt x="1134" y="562"/>
                        </a:lnTo>
                        <a:lnTo>
                          <a:pt x="1138" y="587"/>
                        </a:lnTo>
                        <a:lnTo>
                          <a:pt x="1140" y="612"/>
                        </a:lnTo>
                        <a:lnTo>
                          <a:pt x="1140" y="637"/>
                        </a:lnTo>
                        <a:lnTo>
                          <a:pt x="1140" y="661"/>
                        </a:lnTo>
                        <a:lnTo>
                          <a:pt x="1138" y="686"/>
                        </a:lnTo>
                        <a:lnTo>
                          <a:pt x="1134" y="711"/>
                        </a:lnTo>
                        <a:lnTo>
                          <a:pt x="1130" y="735"/>
                        </a:lnTo>
                        <a:lnTo>
                          <a:pt x="1125" y="759"/>
                        </a:lnTo>
                        <a:lnTo>
                          <a:pt x="1118" y="781"/>
                        </a:lnTo>
                        <a:lnTo>
                          <a:pt x="1111" y="804"/>
                        </a:lnTo>
                        <a:lnTo>
                          <a:pt x="1102" y="827"/>
                        </a:lnTo>
                        <a:lnTo>
                          <a:pt x="1091" y="848"/>
                        </a:lnTo>
                        <a:lnTo>
                          <a:pt x="1080" y="869"/>
                        </a:lnTo>
                        <a:lnTo>
                          <a:pt x="1070" y="889"/>
                        </a:lnTo>
                        <a:lnTo>
                          <a:pt x="1057" y="910"/>
                        </a:lnTo>
                        <a:lnTo>
                          <a:pt x="1043" y="928"/>
                        </a:lnTo>
                        <a:lnTo>
                          <a:pt x="1029" y="948"/>
                        </a:lnTo>
                        <a:lnTo>
                          <a:pt x="1012" y="965"/>
                        </a:lnTo>
                        <a:lnTo>
                          <a:pt x="996" y="982"/>
                        </a:lnTo>
                        <a:lnTo>
                          <a:pt x="980" y="998"/>
                        </a:lnTo>
                        <a:lnTo>
                          <a:pt x="962" y="1014"/>
                        </a:lnTo>
                        <a:lnTo>
                          <a:pt x="943" y="1028"/>
                        </a:lnTo>
                        <a:lnTo>
                          <a:pt x="924" y="1042"/>
                        </a:lnTo>
                        <a:lnTo>
                          <a:pt x="904" y="1055"/>
                        </a:lnTo>
                        <a:lnTo>
                          <a:pt x="884" y="1066"/>
                        </a:lnTo>
                        <a:lnTo>
                          <a:pt x="863" y="1077"/>
                        </a:lnTo>
                        <a:lnTo>
                          <a:pt x="842" y="1087"/>
                        </a:lnTo>
                        <a:lnTo>
                          <a:pt x="819" y="1096"/>
                        </a:lnTo>
                        <a:lnTo>
                          <a:pt x="796" y="1103"/>
                        </a:lnTo>
                        <a:lnTo>
                          <a:pt x="774" y="1110"/>
                        </a:lnTo>
                        <a:lnTo>
                          <a:pt x="750" y="1115"/>
                        </a:lnTo>
                        <a:lnTo>
                          <a:pt x="725" y="1119"/>
                        </a:lnTo>
                        <a:lnTo>
                          <a:pt x="701" y="1123"/>
                        </a:lnTo>
                        <a:lnTo>
                          <a:pt x="677" y="1125"/>
                        </a:lnTo>
                        <a:lnTo>
                          <a:pt x="652" y="1125"/>
                        </a:lnTo>
                        <a:lnTo>
                          <a:pt x="626" y="1125"/>
                        </a:lnTo>
                        <a:lnTo>
                          <a:pt x="601" y="1123"/>
                        </a:lnTo>
                        <a:lnTo>
                          <a:pt x="577" y="1119"/>
                        </a:lnTo>
                        <a:lnTo>
                          <a:pt x="553" y="1115"/>
                        </a:lnTo>
                        <a:lnTo>
                          <a:pt x="530" y="1110"/>
                        </a:lnTo>
                        <a:lnTo>
                          <a:pt x="506" y="1103"/>
                        </a:lnTo>
                        <a:lnTo>
                          <a:pt x="483" y="1096"/>
                        </a:lnTo>
                        <a:lnTo>
                          <a:pt x="462" y="1087"/>
                        </a:lnTo>
                        <a:lnTo>
                          <a:pt x="440" y="1077"/>
                        </a:lnTo>
                        <a:lnTo>
                          <a:pt x="419" y="1066"/>
                        </a:lnTo>
                        <a:lnTo>
                          <a:pt x="398" y="1055"/>
                        </a:lnTo>
                        <a:lnTo>
                          <a:pt x="379" y="1042"/>
                        </a:lnTo>
                        <a:lnTo>
                          <a:pt x="359" y="1028"/>
                        </a:lnTo>
                        <a:lnTo>
                          <a:pt x="341" y="1014"/>
                        </a:lnTo>
                        <a:lnTo>
                          <a:pt x="323" y="998"/>
                        </a:lnTo>
                        <a:lnTo>
                          <a:pt x="306" y="982"/>
                        </a:lnTo>
                        <a:lnTo>
                          <a:pt x="290" y="965"/>
                        </a:lnTo>
                        <a:lnTo>
                          <a:pt x="275" y="948"/>
                        </a:lnTo>
                        <a:lnTo>
                          <a:pt x="260" y="928"/>
                        </a:lnTo>
                        <a:lnTo>
                          <a:pt x="246" y="910"/>
                        </a:lnTo>
                        <a:lnTo>
                          <a:pt x="234" y="889"/>
                        </a:lnTo>
                        <a:lnTo>
                          <a:pt x="222" y="869"/>
                        </a:lnTo>
                        <a:lnTo>
                          <a:pt x="211" y="848"/>
                        </a:lnTo>
                        <a:lnTo>
                          <a:pt x="201" y="827"/>
                        </a:lnTo>
                        <a:lnTo>
                          <a:pt x="193" y="804"/>
                        </a:lnTo>
                        <a:lnTo>
                          <a:pt x="184" y="781"/>
                        </a:lnTo>
                        <a:lnTo>
                          <a:pt x="178" y="759"/>
                        </a:lnTo>
                        <a:lnTo>
                          <a:pt x="172" y="735"/>
                        </a:lnTo>
                        <a:lnTo>
                          <a:pt x="168" y="711"/>
                        </a:lnTo>
                        <a:lnTo>
                          <a:pt x="165" y="686"/>
                        </a:lnTo>
                        <a:lnTo>
                          <a:pt x="164" y="661"/>
                        </a:lnTo>
                        <a:lnTo>
                          <a:pt x="163" y="63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9" name="Freeform 183">
                    <a:extLst>
                      <a:ext uri="{FF2B5EF4-FFF2-40B4-BE49-F238E27FC236}">
                        <a16:creationId xmlns:a16="http://schemas.microsoft.com/office/drawing/2014/main" id="{655CA96F-BDCF-4EA8-A853-93C6FC13D5C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1788" y="2430463"/>
                    <a:ext cx="184150" cy="185738"/>
                  </a:xfrm>
                  <a:custGeom>
                    <a:avLst/>
                    <a:gdLst>
                      <a:gd name="T0" fmla="*/ 405 w 466"/>
                      <a:gd name="T1" fmla="*/ 209 h 467"/>
                      <a:gd name="T2" fmla="*/ 411 w 466"/>
                      <a:gd name="T3" fmla="*/ 169 h 467"/>
                      <a:gd name="T4" fmla="*/ 375 w 466"/>
                      <a:gd name="T5" fmla="*/ 110 h 467"/>
                      <a:gd name="T6" fmla="*/ 365 w 466"/>
                      <a:gd name="T7" fmla="*/ 118 h 467"/>
                      <a:gd name="T8" fmla="*/ 353 w 466"/>
                      <a:gd name="T9" fmla="*/ 104 h 467"/>
                      <a:gd name="T10" fmla="*/ 335 w 466"/>
                      <a:gd name="T11" fmla="*/ 89 h 467"/>
                      <a:gd name="T12" fmla="*/ 327 w 466"/>
                      <a:gd name="T13" fmla="*/ 84 h 467"/>
                      <a:gd name="T14" fmla="*/ 313 w 466"/>
                      <a:gd name="T15" fmla="*/ 75 h 467"/>
                      <a:gd name="T16" fmla="*/ 304 w 466"/>
                      <a:gd name="T17" fmla="*/ 71 h 467"/>
                      <a:gd name="T18" fmla="*/ 319 w 466"/>
                      <a:gd name="T19" fmla="*/ 15 h 467"/>
                      <a:gd name="T20" fmla="*/ 243 w 466"/>
                      <a:gd name="T21" fmla="*/ 55 h 467"/>
                      <a:gd name="T22" fmla="*/ 241 w 466"/>
                      <a:gd name="T23" fmla="*/ 55 h 467"/>
                      <a:gd name="T24" fmla="*/ 231 w 466"/>
                      <a:gd name="T25" fmla="*/ 55 h 467"/>
                      <a:gd name="T26" fmla="*/ 218 w 466"/>
                      <a:gd name="T27" fmla="*/ 55 h 467"/>
                      <a:gd name="T28" fmla="*/ 207 w 466"/>
                      <a:gd name="T29" fmla="*/ 56 h 467"/>
                      <a:gd name="T30" fmla="*/ 184 w 466"/>
                      <a:gd name="T31" fmla="*/ 61 h 467"/>
                      <a:gd name="T32" fmla="*/ 167 w 466"/>
                      <a:gd name="T33" fmla="*/ 66 h 467"/>
                      <a:gd name="T34" fmla="*/ 164 w 466"/>
                      <a:gd name="T35" fmla="*/ 48 h 467"/>
                      <a:gd name="T36" fmla="*/ 104 w 466"/>
                      <a:gd name="T37" fmla="*/ 84 h 467"/>
                      <a:gd name="T38" fmla="*/ 89 w 466"/>
                      <a:gd name="T39" fmla="*/ 126 h 467"/>
                      <a:gd name="T40" fmla="*/ 52 w 466"/>
                      <a:gd name="T41" fmla="*/ 151 h 467"/>
                      <a:gd name="T42" fmla="*/ 36 w 466"/>
                      <a:gd name="T43" fmla="*/ 219 h 467"/>
                      <a:gd name="T44" fmla="*/ 58 w 466"/>
                      <a:gd name="T45" fmla="*/ 258 h 467"/>
                      <a:gd name="T46" fmla="*/ 47 w 466"/>
                      <a:gd name="T47" fmla="*/ 303 h 467"/>
                      <a:gd name="T48" fmla="*/ 84 w 466"/>
                      <a:gd name="T49" fmla="*/ 361 h 467"/>
                      <a:gd name="T50" fmla="*/ 96 w 466"/>
                      <a:gd name="T51" fmla="*/ 341 h 467"/>
                      <a:gd name="T52" fmla="*/ 109 w 466"/>
                      <a:gd name="T53" fmla="*/ 355 h 467"/>
                      <a:gd name="T54" fmla="*/ 126 w 466"/>
                      <a:gd name="T55" fmla="*/ 370 h 467"/>
                      <a:gd name="T56" fmla="*/ 135 w 466"/>
                      <a:gd name="T57" fmla="*/ 375 h 467"/>
                      <a:gd name="T58" fmla="*/ 149 w 466"/>
                      <a:gd name="T59" fmla="*/ 384 h 467"/>
                      <a:gd name="T60" fmla="*/ 159 w 466"/>
                      <a:gd name="T61" fmla="*/ 389 h 467"/>
                      <a:gd name="T62" fmla="*/ 146 w 466"/>
                      <a:gd name="T63" fmla="*/ 452 h 467"/>
                      <a:gd name="T64" fmla="*/ 224 w 466"/>
                      <a:gd name="T65" fmla="*/ 405 h 467"/>
                      <a:gd name="T66" fmla="*/ 220 w 466"/>
                      <a:gd name="T67" fmla="*/ 405 h 467"/>
                      <a:gd name="T68" fmla="*/ 231 w 466"/>
                      <a:gd name="T69" fmla="*/ 405 h 467"/>
                      <a:gd name="T70" fmla="*/ 243 w 466"/>
                      <a:gd name="T71" fmla="*/ 405 h 467"/>
                      <a:gd name="T72" fmla="*/ 253 w 466"/>
                      <a:gd name="T73" fmla="*/ 403 h 467"/>
                      <a:gd name="T74" fmla="*/ 276 w 466"/>
                      <a:gd name="T75" fmla="*/ 398 h 467"/>
                      <a:gd name="T76" fmla="*/ 294 w 466"/>
                      <a:gd name="T77" fmla="*/ 393 h 467"/>
                      <a:gd name="T78" fmla="*/ 298 w 466"/>
                      <a:gd name="T79" fmla="*/ 411 h 467"/>
                      <a:gd name="T80" fmla="*/ 357 w 466"/>
                      <a:gd name="T81" fmla="*/ 375 h 467"/>
                      <a:gd name="T82" fmla="*/ 369 w 466"/>
                      <a:gd name="T83" fmla="*/ 335 h 467"/>
                      <a:gd name="T84" fmla="*/ 405 w 466"/>
                      <a:gd name="T85" fmla="*/ 314 h 467"/>
                      <a:gd name="T86" fmla="*/ 421 w 466"/>
                      <a:gd name="T87" fmla="*/ 246 h 467"/>
                      <a:gd name="T88" fmla="*/ 274 w 466"/>
                      <a:gd name="T89" fmla="*/ 333 h 467"/>
                      <a:gd name="T90" fmla="*/ 231 w 466"/>
                      <a:gd name="T91" fmla="*/ 343 h 467"/>
                      <a:gd name="T92" fmla="*/ 187 w 466"/>
                      <a:gd name="T93" fmla="*/ 334 h 467"/>
                      <a:gd name="T94" fmla="*/ 151 w 466"/>
                      <a:gd name="T95" fmla="*/ 311 h 467"/>
                      <a:gd name="T96" fmla="*/ 128 w 466"/>
                      <a:gd name="T97" fmla="*/ 277 h 467"/>
                      <a:gd name="T98" fmla="*/ 118 w 466"/>
                      <a:gd name="T99" fmla="*/ 245 h 467"/>
                      <a:gd name="T100" fmla="*/ 118 w 466"/>
                      <a:gd name="T101" fmla="*/ 212 h 467"/>
                      <a:gd name="T102" fmla="*/ 128 w 466"/>
                      <a:gd name="T103" fmla="*/ 181 h 467"/>
                      <a:gd name="T104" fmla="*/ 146 w 466"/>
                      <a:gd name="T105" fmla="*/ 154 h 467"/>
                      <a:gd name="T106" fmla="*/ 173 w 466"/>
                      <a:gd name="T107" fmla="*/ 132 h 467"/>
                      <a:gd name="T108" fmla="*/ 216 w 466"/>
                      <a:gd name="T109" fmla="*/ 117 h 467"/>
                      <a:gd name="T110" fmla="*/ 260 w 466"/>
                      <a:gd name="T111" fmla="*/ 120 h 467"/>
                      <a:gd name="T112" fmla="*/ 299 w 466"/>
                      <a:gd name="T113" fmla="*/ 139 h 467"/>
                      <a:gd name="T114" fmla="*/ 328 w 466"/>
                      <a:gd name="T115" fmla="*/ 172 h 467"/>
                      <a:gd name="T116" fmla="*/ 341 w 466"/>
                      <a:gd name="T117" fmla="*/ 203 h 467"/>
                      <a:gd name="T118" fmla="*/ 343 w 466"/>
                      <a:gd name="T119" fmla="*/ 236 h 467"/>
                      <a:gd name="T120" fmla="*/ 336 w 466"/>
                      <a:gd name="T121" fmla="*/ 268 h 467"/>
                      <a:gd name="T122" fmla="*/ 321 w 466"/>
                      <a:gd name="T123" fmla="*/ 298 h 467"/>
                      <a:gd name="T124" fmla="*/ 298 w 466"/>
                      <a:gd name="T125" fmla="*/ 320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466" h="467">
                        <a:moveTo>
                          <a:pt x="405" y="243"/>
                        </a:moveTo>
                        <a:lnTo>
                          <a:pt x="406" y="225"/>
                        </a:lnTo>
                        <a:lnTo>
                          <a:pt x="405" y="209"/>
                        </a:lnTo>
                        <a:lnTo>
                          <a:pt x="401" y="193"/>
                        </a:lnTo>
                        <a:lnTo>
                          <a:pt x="397" y="177"/>
                        </a:lnTo>
                        <a:lnTo>
                          <a:pt x="411" y="169"/>
                        </a:lnTo>
                        <a:lnTo>
                          <a:pt x="449" y="140"/>
                        </a:lnTo>
                        <a:lnTo>
                          <a:pt x="420" y="89"/>
                        </a:lnTo>
                        <a:lnTo>
                          <a:pt x="375" y="110"/>
                        </a:lnTo>
                        <a:lnTo>
                          <a:pt x="363" y="116"/>
                        </a:lnTo>
                        <a:lnTo>
                          <a:pt x="365" y="117"/>
                        </a:lnTo>
                        <a:lnTo>
                          <a:pt x="365" y="118"/>
                        </a:lnTo>
                        <a:lnTo>
                          <a:pt x="360" y="112"/>
                        </a:lnTo>
                        <a:lnTo>
                          <a:pt x="355" y="106"/>
                        </a:lnTo>
                        <a:lnTo>
                          <a:pt x="353" y="104"/>
                        </a:lnTo>
                        <a:lnTo>
                          <a:pt x="351" y="102"/>
                        </a:lnTo>
                        <a:lnTo>
                          <a:pt x="343" y="96"/>
                        </a:lnTo>
                        <a:lnTo>
                          <a:pt x="335" y="89"/>
                        </a:lnTo>
                        <a:lnTo>
                          <a:pt x="335" y="89"/>
                        </a:lnTo>
                        <a:lnTo>
                          <a:pt x="334" y="89"/>
                        </a:lnTo>
                        <a:lnTo>
                          <a:pt x="327" y="84"/>
                        </a:lnTo>
                        <a:lnTo>
                          <a:pt x="318" y="78"/>
                        </a:lnTo>
                        <a:lnTo>
                          <a:pt x="315" y="76"/>
                        </a:lnTo>
                        <a:lnTo>
                          <a:pt x="313" y="75"/>
                        </a:lnTo>
                        <a:lnTo>
                          <a:pt x="306" y="72"/>
                        </a:lnTo>
                        <a:lnTo>
                          <a:pt x="299" y="69"/>
                        </a:lnTo>
                        <a:lnTo>
                          <a:pt x="304" y="71"/>
                        </a:lnTo>
                        <a:lnTo>
                          <a:pt x="309" y="74"/>
                        </a:lnTo>
                        <a:lnTo>
                          <a:pt x="313" y="62"/>
                        </a:lnTo>
                        <a:lnTo>
                          <a:pt x="319" y="15"/>
                        </a:lnTo>
                        <a:lnTo>
                          <a:pt x="263" y="0"/>
                        </a:lnTo>
                        <a:lnTo>
                          <a:pt x="246" y="45"/>
                        </a:lnTo>
                        <a:lnTo>
                          <a:pt x="243" y="55"/>
                        </a:lnTo>
                        <a:lnTo>
                          <a:pt x="246" y="56"/>
                        </a:lnTo>
                        <a:lnTo>
                          <a:pt x="249" y="56"/>
                        </a:lnTo>
                        <a:lnTo>
                          <a:pt x="241" y="55"/>
                        </a:lnTo>
                        <a:lnTo>
                          <a:pt x="234" y="55"/>
                        </a:lnTo>
                        <a:lnTo>
                          <a:pt x="232" y="55"/>
                        </a:lnTo>
                        <a:lnTo>
                          <a:pt x="231" y="55"/>
                        </a:lnTo>
                        <a:lnTo>
                          <a:pt x="228" y="55"/>
                        </a:lnTo>
                        <a:lnTo>
                          <a:pt x="227" y="55"/>
                        </a:lnTo>
                        <a:lnTo>
                          <a:pt x="218" y="55"/>
                        </a:lnTo>
                        <a:lnTo>
                          <a:pt x="208" y="56"/>
                        </a:lnTo>
                        <a:lnTo>
                          <a:pt x="208" y="56"/>
                        </a:lnTo>
                        <a:lnTo>
                          <a:pt x="207" y="56"/>
                        </a:lnTo>
                        <a:lnTo>
                          <a:pt x="197" y="58"/>
                        </a:lnTo>
                        <a:lnTo>
                          <a:pt x="187" y="60"/>
                        </a:lnTo>
                        <a:lnTo>
                          <a:pt x="184" y="61"/>
                        </a:lnTo>
                        <a:lnTo>
                          <a:pt x="181" y="62"/>
                        </a:lnTo>
                        <a:lnTo>
                          <a:pt x="173" y="64"/>
                        </a:lnTo>
                        <a:lnTo>
                          <a:pt x="167" y="66"/>
                        </a:lnTo>
                        <a:lnTo>
                          <a:pt x="170" y="65"/>
                        </a:lnTo>
                        <a:lnTo>
                          <a:pt x="173" y="64"/>
                        </a:lnTo>
                        <a:lnTo>
                          <a:pt x="164" y="48"/>
                        </a:lnTo>
                        <a:lnTo>
                          <a:pt x="139" y="17"/>
                        </a:lnTo>
                        <a:lnTo>
                          <a:pt x="89" y="47"/>
                        </a:lnTo>
                        <a:lnTo>
                          <a:pt x="104" y="84"/>
                        </a:lnTo>
                        <a:lnTo>
                          <a:pt x="113" y="99"/>
                        </a:lnTo>
                        <a:lnTo>
                          <a:pt x="101" y="112"/>
                        </a:lnTo>
                        <a:lnTo>
                          <a:pt x="89" y="126"/>
                        </a:lnTo>
                        <a:lnTo>
                          <a:pt x="79" y="141"/>
                        </a:lnTo>
                        <a:lnTo>
                          <a:pt x="72" y="156"/>
                        </a:lnTo>
                        <a:lnTo>
                          <a:pt x="52" y="151"/>
                        </a:lnTo>
                        <a:lnTo>
                          <a:pt x="14" y="146"/>
                        </a:lnTo>
                        <a:lnTo>
                          <a:pt x="0" y="204"/>
                        </a:lnTo>
                        <a:lnTo>
                          <a:pt x="36" y="219"/>
                        </a:lnTo>
                        <a:lnTo>
                          <a:pt x="56" y="223"/>
                        </a:lnTo>
                        <a:lnTo>
                          <a:pt x="56" y="240"/>
                        </a:lnTo>
                        <a:lnTo>
                          <a:pt x="58" y="258"/>
                        </a:lnTo>
                        <a:lnTo>
                          <a:pt x="61" y="275"/>
                        </a:lnTo>
                        <a:lnTo>
                          <a:pt x="67" y="291"/>
                        </a:lnTo>
                        <a:lnTo>
                          <a:pt x="47" y="303"/>
                        </a:lnTo>
                        <a:lnTo>
                          <a:pt x="17" y="327"/>
                        </a:lnTo>
                        <a:lnTo>
                          <a:pt x="46" y="378"/>
                        </a:lnTo>
                        <a:lnTo>
                          <a:pt x="84" y="361"/>
                        </a:lnTo>
                        <a:lnTo>
                          <a:pt x="103" y="351"/>
                        </a:lnTo>
                        <a:lnTo>
                          <a:pt x="100" y="345"/>
                        </a:lnTo>
                        <a:lnTo>
                          <a:pt x="96" y="341"/>
                        </a:lnTo>
                        <a:lnTo>
                          <a:pt x="101" y="347"/>
                        </a:lnTo>
                        <a:lnTo>
                          <a:pt x="106" y="353"/>
                        </a:lnTo>
                        <a:lnTo>
                          <a:pt x="109" y="355"/>
                        </a:lnTo>
                        <a:lnTo>
                          <a:pt x="111" y="357"/>
                        </a:lnTo>
                        <a:lnTo>
                          <a:pt x="117" y="363"/>
                        </a:lnTo>
                        <a:lnTo>
                          <a:pt x="126" y="370"/>
                        </a:lnTo>
                        <a:lnTo>
                          <a:pt x="126" y="370"/>
                        </a:lnTo>
                        <a:lnTo>
                          <a:pt x="126" y="370"/>
                        </a:lnTo>
                        <a:lnTo>
                          <a:pt x="135" y="375"/>
                        </a:lnTo>
                        <a:lnTo>
                          <a:pt x="143" y="381"/>
                        </a:lnTo>
                        <a:lnTo>
                          <a:pt x="145" y="383"/>
                        </a:lnTo>
                        <a:lnTo>
                          <a:pt x="149" y="384"/>
                        </a:lnTo>
                        <a:lnTo>
                          <a:pt x="155" y="387"/>
                        </a:lnTo>
                        <a:lnTo>
                          <a:pt x="162" y="390"/>
                        </a:lnTo>
                        <a:lnTo>
                          <a:pt x="159" y="389"/>
                        </a:lnTo>
                        <a:lnTo>
                          <a:pt x="157" y="388"/>
                        </a:lnTo>
                        <a:lnTo>
                          <a:pt x="151" y="414"/>
                        </a:lnTo>
                        <a:lnTo>
                          <a:pt x="146" y="452"/>
                        </a:lnTo>
                        <a:lnTo>
                          <a:pt x="203" y="467"/>
                        </a:lnTo>
                        <a:lnTo>
                          <a:pt x="218" y="429"/>
                        </a:lnTo>
                        <a:lnTo>
                          <a:pt x="224" y="405"/>
                        </a:lnTo>
                        <a:lnTo>
                          <a:pt x="218" y="403"/>
                        </a:lnTo>
                        <a:lnTo>
                          <a:pt x="212" y="403"/>
                        </a:lnTo>
                        <a:lnTo>
                          <a:pt x="220" y="405"/>
                        </a:lnTo>
                        <a:lnTo>
                          <a:pt x="226" y="405"/>
                        </a:lnTo>
                        <a:lnTo>
                          <a:pt x="228" y="405"/>
                        </a:lnTo>
                        <a:lnTo>
                          <a:pt x="231" y="405"/>
                        </a:lnTo>
                        <a:lnTo>
                          <a:pt x="232" y="405"/>
                        </a:lnTo>
                        <a:lnTo>
                          <a:pt x="233" y="405"/>
                        </a:lnTo>
                        <a:lnTo>
                          <a:pt x="243" y="405"/>
                        </a:lnTo>
                        <a:lnTo>
                          <a:pt x="252" y="403"/>
                        </a:lnTo>
                        <a:lnTo>
                          <a:pt x="253" y="403"/>
                        </a:lnTo>
                        <a:lnTo>
                          <a:pt x="253" y="403"/>
                        </a:lnTo>
                        <a:lnTo>
                          <a:pt x="263" y="401"/>
                        </a:lnTo>
                        <a:lnTo>
                          <a:pt x="274" y="399"/>
                        </a:lnTo>
                        <a:lnTo>
                          <a:pt x="276" y="398"/>
                        </a:lnTo>
                        <a:lnTo>
                          <a:pt x="279" y="397"/>
                        </a:lnTo>
                        <a:lnTo>
                          <a:pt x="287" y="395"/>
                        </a:lnTo>
                        <a:lnTo>
                          <a:pt x="294" y="393"/>
                        </a:lnTo>
                        <a:lnTo>
                          <a:pt x="291" y="394"/>
                        </a:lnTo>
                        <a:lnTo>
                          <a:pt x="288" y="395"/>
                        </a:lnTo>
                        <a:lnTo>
                          <a:pt x="298" y="411"/>
                        </a:lnTo>
                        <a:lnTo>
                          <a:pt x="327" y="450"/>
                        </a:lnTo>
                        <a:lnTo>
                          <a:pt x="376" y="420"/>
                        </a:lnTo>
                        <a:lnTo>
                          <a:pt x="357" y="375"/>
                        </a:lnTo>
                        <a:lnTo>
                          <a:pt x="347" y="359"/>
                        </a:lnTo>
                        <a:lnTo>
                          <a:pt x="359" y="348"/>
                        </a:lnTo>
                        <a:lnTo>
                          <a:pt x="369" y="335"/>
                        </a:lnTo>
                        <a:lnTo>
                          <a:pt x="379" y="322"/>
                        </a:lnTo>
                        <a:lnTo>
                          <a:pt x="386" y="309"/>
                        </a:lnTo>
                        <a:lnTo>
                          <a:pt x="405" y="314"/>
                        </a:lnTo>
                        <a:lnTo>
                          <a:pt x="452" y="320"/>
                        </a:lnTo>
                        <a:lnTo>
                          <a:pt x="466" y="264"/>
                        </a:lnTo>
                        <a:lnTo>
                          <a:pt x="421" y="246"/>
                        </a:lnTo>
                        <a:lnTo>
                          <a:pt x="405" y="243"/>
                        </a:lnTo>
                        <a:close/>
                        <a:moveTo>
                          <a:pt x="288" y="327"/>
                        </a:moveTo>
                        <a:lnTo>
                          <a:pt x="274" y="333"/>
                        </a:lnTo>
                        <a:lnTo>
                          <a:pt x="260" y="339"/>
                        </a:lnTo>
                        <a:lnTo>
                          <a:pt x="246" y="342"/>
                        </a:lnTo>
                        <a:lnTo>
                          <a:pt x="231" y="343"/>
                        </a:lnTo>
                        <a:lnTo>
                          <a:pt x="216" y="342"/>
                        </a:lnTo>
                        <a:lnTo>
                          <a:pt x="201" y="339"/>
                        </a:lnTo>
                        <a:lnTo>
                          <a:pt x="187" y="334"/>
                        </a:lnTo>
                        <a:lnTo>
                          <a:pt x="174" y="328"/>
                        </a:lnTo>
                        <a:lnTo>
                          <a:pt x="163" y="319"/>
                        </a:lnTo>
                        <a:lnTo>
                          <a:pt x="151" y="311"/>
                        </a:lnTo>
                        <a:lnTo>
                          <a:pt x="141" y="299"/>
                        </a:lnTo>
                        <a:lnTo>
                          <a:pt x="132" y="287"/>
                        </a:lnTo>
                        <a:lnTo>
                          <a:pt x="128" y="277"/>
                        </a:lnTo>
                        <a:lnTo>
                          <a:pt x="124" y="266"/>
                        </a:lnTo>
                        <a:lnTo>
                          <a:pt x="120" y="255"/>
                        </a:lnTo>
                        <a:lnTo>
                          <a:pt x="118" y="245"/>
                        </a:lnTo>
                        <a:lnTo>
                          <a:pt x="117" y="234"/>
                        </a:lnTo>
                        <a:lnTo>
                          <a:pt x="117" y="223"/>
                        </a:lnTo>
                        <a:lnTo>
                          <a:pt x="118" y="212"/>
                        </a:lnTo>
                        <a:lnTo>
                          <a:pt x="120" y="201"/>
                        </a:lnTo>
                        <a:lnTo>
                          <a:pt x="124" y="191"/>
                        </a:lnTo>
                        <a:lnTo>
                          <a:pt x="128" y="181"/>
                        </a:lnTo>
                        <a:lnTo>
                          <a:pt x="133" y="171"/>
                        </a:lnTo>
                        <a:lnTo>
                          <a:pt x="140" y="162"/>
                        </a:lnTo>
                        <a:lnTo>
                          <a:pt x="146" y="154"/>
                        </a:lnTo>
                        <a:lnTo>
                          <a:pt x="154" y="145"/>
                        </a:lnTo>
                        <a:lnTo>
                          <a:pt x="164" y="139"/>
                        </a:lnTo>
                        <a:lnTo>
                          <a:pt x="173" y="132"/>
                        </a:lnTo>
                        <a:lnTo>
                          <a:pt x="186" y="125"/>
                        </a:lnTo>
                        <a:lnTo>
                          <a:pt x="200" y="120"/>
                        </a:lnTo>
                        <a:lnTo>
                          <a:pt x="216" y="117"/>
                        </a:lnTo>
                        <a:lnTo>
                          <a:pt x="231" y="116"/>
                        </a:lnTo>
                        <a:lnTo>
                          <a:pt x="245" y="117"/>
                        </a:lnTo>
                        <a:lnTo>
                          <a:pt x="260" y="120"/>
                        </a:lnTo>
                        <a:lnTo>
                          <a:pt x="273" y="125"/>
                        </a:lnTo>
                        <a:lnTo>
                          <a:pt x="287" y="131"/>
                        </a:lnTo>
                        <a:lnTo>
                          <a:pt x="299" y="139"/>
                        </a:lnTo>
                        <a:lnTo>
                          <a:pt x="309" y="149"/>
                        </a:lnTo>
                        <a:lnTo>
                          <a:pt x="319" y="159"/>
                        </a:lnTo>
                        <a:lnTo>
                          <a:pt x="328" y="172"/>
                        </a:lnTo>
                        <a:lnTo>
                          <a:pt x="333" y="182"/>
                        </a:lnTo>
                        <a:lnTo>
                          <a:pt x="338" y="193"/>
                        </a:lnTo>
                        <a:lnTo>
                          <a:pt x="341" y="203"/>
                        </a:lnTo>
                        <a:lnTo>
                          <a:pt x="343" y="213"/>
                        </a:lnTo>
                        <a:lnTo>
                          <a:pt x="343" y="224"/>
                        </a:lnTo>
                        <a:lnTo>
                          <a:pt x="343" y="236"/>
                        </a:lnTo>
                        <a:lnTo>
                          <a:pt x="342" y="247"/>
                        </a:lnTo>
                        <a:lnTo>
                          <a:pt x="340" y="258"/>
                        </a:lnTo>
                        <a:lnTo>
                          <a:pt x="336" y="268"/>
                        </a:lnTo>
                        <a:lnTo>
                          <a:pt x="332" y="279"/>
                        </a:lnTo>
                        <a:lnTo>
                          <a:pt x="327" y="289"/>
                        </a:lnTo>
                        <a:lnTo>
                          <a:pt x="321" y="298"/>
                        </a:lnTo>
                        <a:lnTo>
                          <a:pt x="314" y="306"/>
                        </a:lnTo>
                        <a:lnTo>
                          <a:pt x="306" y="314"/>
                        </a:lnTo>
                        <a:lnTo>
                          <a:pt x="298" y="320"/>
                        </a:lnTo>
                        <a:lnTo>
                          <a:pt x="288" y="32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0" name="Freeform 184">
                    <a:extLst>
                      <a:ext uri="{FF2B5EF4-FFF2-40B4-BE49-F238E27FC236}">
                        <a16:creationId xmlns:a16="http://schemas.microsoft.com/office/drawing/2014/main" id="{FB767268-40CD-462D-9CD1-2594AAB18D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6363" y="2862263"/>
                    <a:ext cx="15875" cy="25400"/>
                  </a:xfrm>
                  <a:custGeom>
                    <a:avLst/>
                    <a:gdLst>
                      <a:gd name="T0" fmla="*/ 15 w 42"/>
                      <a:gd name="T1" fmla="*/ 0 h 67"/>
                      <a:gd name="T2" fmla="*/ 14 w 42"/>
                      <a:gd name="T3" fmla="*/ 1 h 67"/>
                      <a:gd name="T4" fmla="*/ 10 w 42"/>
                      <a:gd name="T5" fmla="*/ 2 h 67"/>
                      <a:gd name="T6" fmla="*/ 0 w 42"/>
                      <a:gd name="T7" fmla="*/ 10 h 67"/>
                      <a:gd name="T8" fmla="*/ 1 w 42"/>
                      <a:gd name="T9" fmla="*/ 14 h 67"/>
                      <a:gd name="T10" fmla="*/ 3 w 42"/>
                      <a:gd name="T11" fmla="*/ 18 h 67"/>
                      <a:gd name="T12" fmla="*/ 4 w 42"/>
                      <a:gd name="T13" fmla="*/ 20 h 67"/>
                      <a:gd name="T14" fmla="*/ 5 w 42"/>
                      <a:gd name="T15" fmla="*/ 20 h 67"/>
                      <a:gd name="T16" fmla="*/ 6 w 42"/>
                      <a:gd name="T17" fmla="*/ 21 h 67"/>
                      <a:gd name="T18" fmla="*/ 6 w 42"/>
                      <a:gd name="T19" fmla="*/ 24 h 67"/>
                      <a:gd name="T20" fmla="*/ 4 w 42"/>
                      <a:gd name="T21" fmla="*/ 32 h 67"/>
                      <a:gd name="T22" fmla="*/ 3 w 42"/>
                      <a:gd name="T23" fmla="*/ 38 h 67"/>
                      <a:gd name="T24" fmla="*/ 5 w 42"/>
                      <a:gd name="T25" fmla="*/ 43 h 67"/>
                      <a:gd name="T26" fmla="*/ 10 w 42"/>
                      <a:gd name="T27" fmla="*/ 54 h 67"/>
                      <a:gd name="T28" fmla="*/ 14 w 42"/>
                      <a:gd name="T29" fmla="*/ 57 h 67"/>
                      <a:gd name="T30" fmla="*/ 17 w 42"/>
                      <a:gd name="T31" fmla="*/ 62 h 67"/>
                      <a:gd name="T32" fmla="*/ 22 w 42"/>
                      <a:gd name="T33" fmla="*/ 64 h 67"/>
                      <a:gd name="T34" fmla="*/ 27 w 42"/>
                      <a:gd name="T35" fmla="*/ 66 h 67"/>
                      <a:gd name="T36" fmla="*/ 31 w 42"/>
                      <a:gd name="T37" fmla="*/ 67 h 67"/>
                      <a:gd name="T38" fmla="*/ 35 w 42"/>
                      <a:gd name="T39" fmla="*/ 67 h 67"/>
                      <a:gd name="T40" fmla="*/ 38 w 42"/>
                      <a:gd name="T41" fmla="*/ 66 h 67"/>
                      <a:gd name="T42" fmla="*/ 41 w 42"/>
                      <a:gd name="T43" fmla="*/ 64 h 67"/>
                      <a:gd name="T44" fmla="*/ 42 w 42"/>
                      <a:gd name="T45" fmla="*/ 61 h 67"/>
                      <a:gd name="T46" fmla="*/ 42 w 42"/>
                      <a:gd name="T47" fmla="*/ 56 h 67"/>
                      <a:gd name="T48" fmla="*/ 41 w 42"/>
                      <a:gd name="T49" fmla="*/ 52 h 67"/>
                      <a:gd name="T50" fmla="*/ 39 w 42"/>
                      <a:gd name="T51" fmla="*/ 49 h 67"/>
                      <a:gd name="T52" fmla="*/ 35 w 42"/>
                      <a:gd name="T53" fmla="*/ 43 h 67"/>
                      <a:gd name="T54" fmla="*/ 34 w 42"/>
                      <a:gd name="T55" fmla="*/ 41 h 67"/>
                      <a:gd name="T56" fmla="*/ 15 w 42"/>
                      <a:gd name="T57" fmla="*/ 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2" h="67">
                        <a:moveTo>
                          <a:pt x="15" y="0"/>
                        </a:moveTo>
                        <a:lnTo>
                          <a:pt x="14" y="1"/>
                        </a:lnTo>
                        <a:lnTo>
                          <a:pt x="10" y="2"/>
                        </a:lnTo>
                        <a:lnTo>
                          <a:pt x="0" y="10"/>
                        </a:lnTo>
                        <a:lnTo>
                          <a:pt x="1" y="14"/>
                        </a:lnTo>
                        <a:lnTo>
                          <a:pt x="3" y="18"/>
                        </a:lnTo>
                        <a:lnTo>
                          <a:pt x="4" y="20"/>
                        </a:lnTo>
                        <a:lnTo>
                          <a:pt x="5" y="20"/>
                        </a:lnTo>
                        <a:lnTo>
                          <a:pt x="6" y="21"/>
                        </a:lnTo>
                        <a:lnTo>
                          <a:pt x="6" y="24"/>
                        </a:lnTo>
                        <a:lnTo>
                          <a:pt x="4" y="32"/>
                        </a:lnTo>
                        <a:lnTo>
                          <a:pt x="3" y="38"/>
                        </a:lnTo>
                        <a:lnTo>
                          <a:pt x="5" y="43"/>
                        </a:lnTo>
                        <a:lnTo>
                          <a:pt x="10" y="54"/>
                        </a:lnTo>
                        <a:lnTo>
                          <a:pt x="14" y="57"/>
                        </a:lnTo>
                        <a:lnTo>
                          <a:pt x="17" y="62"/>
                        </a:lnTo>
                        <a:lnTo>
                          <a:pt x="22" y="64"/>
                        </a:lnTo>
                        <a:lnTo>
                          <a:pt x="27" y="66"/>
                        </a:lnTo>
                        <a:lnTo>
                          <a:pt x="31" y="67"/>
                        </a:lnTo>
                        <a:lnTo>
                          <a:pt x="35" y="67"/>
                        </a:lnTo>
                        <a:lnTo>
                          <a:pt x="38" y="66"/>
                        </a:lnTo>
                        <a:lnTo>
                          <a:pt x="41" y="64"/>
                        </a:lnTo>
                        <a:lnTo>
                          <a:pt x="42" y="61"/>
                        </a:lnTo>
                        <a:lnTo>
                          <a:pt x="42" y="56"/>
                        </a:lnTo>
                        <a:lnTo>
                          <a:pt x="41" y="52"/>
                        </a:lnTo>
                        <a:lnTo>
                          <a:pt x="39" y="49"/>
                        </a:lnTo>
                        <a:lnTo>
                          <a:pt x="35" y="43"/>
                        </a:lnTo>
                        <a:lnTo>
                          <a:pt x="34" y="41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1" name="Freeform 185">
                    <a:extLst>
                      <a:ext uri="{FF2B5EF4-FFF2-40B4-BE49-F238E27FC236}">
                        <a16:creationId xmlns:a16="http://schemas.microsoft.com/office/drawing/2014/main" id="{C0FA198E-FDF4-44F8-B919-9D80FF003D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07176" y="2740025"/>
                    <a:ext cx="26988" cy="22225"/>
                  </a:xfrm>
                  <a:custGeom>
                    <a:avLst/>
                    <a:gdLst>
                      <a:gd name="T0" fmla="*/ 1 w 68"/>
                      <a:gd name="T1" fmla="*/ 55 h 58"/>
                      <a:gd name="T2" fmla="*/ 7 w 68"/>
                      <a:gd name="T3" fmla="*/ 57 h 58"/>
                      <a:gd name="T4" fmla="*/ 23 w 68"/>
                      <a:gd name="T5" fmla="*/ 58 h 58"/>
                      <a:gd name="T6" fmla="*/ 32 w 68"/>
                      <a:gd name="T7" fmla="*/ 58 h 58"/>
                      <a:gd name="T8" fmla="*/ 41 w 68"/>
                      <a:gd name="T9" fmla="*/ 55 h 58"/>
                      <a:gd name="T10" fmla="*/ 45 w 68"/>
                      <a:gd name="T11" fmla="*/ 53 h 58"/>
                      <a:gd name="T12" fmla="*/ 48 w 68"/>
                      <a:gd name="T13" fmla="*/ 50 h 58"/>
                      <a:gd name="T14" fmla="*/ 52 w 68"/>
                      <a:gd name="T15" fmla="*/ 47 h 58"/>
                      <a:gd name="T16" fmla="*/ 54 w 68"/>
                      <a:gd name="T17" fmla="*/ 44 h 58"/>
                      <a:gd name="T18" fmla="*/ 56 w 68"/>
                      <a:gd name="T19" fmla="*/ 38 h 58"/>
                      <a:gd name="T20" fmla="*/ 57 w 68"/>
                      <a:gd name="T21" fmla="*/ 34 h 58"/>
                      <a:gd name="T22" fmla="*/ 57 w 68"/>
                      <a:gd name="T23" fmla="*/ 31 h 58"/>
                      <a:gd name="T24" fmla="*/ 57 w 68"/>
                      <a:gd name="T25" fmla="*/ 27 h 58"/>
                      <a:gd name="T26" fmla="*/ 56 w 68"/>
                      <a:gd name="T27" fmla="*/ 24 h 58"/>
                      <a:gd name="T28" fmla="*/ 54 w 68"/>
                      <a:gd name="T29" fmla="*/ 22 h 58"/>
                      <a:gd name="T30" fmla="*/ 52 w 68"/>
                      <a:gd name="T31" fmla="*/ 21 h 58"/>
                      <a:gd name="T32" fmla="*/ 48 w 68"/>
                      <a:gd name="T33" fmla="*/ 19 h 58"/>
                      <a:gd name="T34" fmla="*/ 46 w 68"/>
                      <a:gd name="T35" fmla="*/ 18 h 58"/>
                      <a:gd name="T36" fmla="*/ 44 w 68"/>
                      <a:gd name="T37" fmla="*/ 17 h 58"/>
                      <a:gd name="T38" fmla="*/ 44 w 68"/>
                      <a:gd name="T39" fmla="*/ 14 h 58"/>
                      <a:gd name="T40" fmla="*/ 44 w 68"/>
                      <a:gd name="T41" fmla="*/ 13 h 58"/>
                      <a:gd name="T42" fmla="*/ 45 w 68"/>
                      <a:gd name="T43" fmla="*/ 11 h 58"/>
                      <a:gd name="T44" fmla="*/ 46 w 68"/>
                      <a:gd name="T45" fmla="*/ 11 h 58"/>
                      <a:gd name="T46" fmla="*/ 47 w 68"/>
                      <a:gd name="T47" fmla="*/ 10 h 58"/>
                      <a:gd name="T48" fmla="*/ 49 w 68"/>
                      <a:gd name="T49" fmla="*/ 11 h 58"/>
                      <a:gd name="T50" fmla="*/ 53 w 68"/>
                      <a:gd name="T51" fmla="*/ 11 h 58"/>
                      <a:gd name="T52" fmla="*/ 56 w 68"/>
                      <a:gd name="T53" fmla="*/ 11 h 58"/>
                      <a:gd name="T54" fmla="*/ 60 w 68"/>
                      <a:gd name="T55" fmla="*/ 9 h 58"/>
                      <a:gd name="T56" fmla="*/ 63 w 68"/>
                      <a:gd name="T57" fmla="*/ 8 h 58"/>
                      <a:gd name="T58" fmla="*/ 67 w 68"/>
                      <a:gd name="T59" fmla="*/ 6 h 58"/>
                      <a:gd name="T60" fmla="*/ 68 w 68"/>
                      <a:gd name="T61" fmla="*/ 4 h 58"/>
                      <a:gd name="T62" fmla="*/ 67 w 68"/>
                      <a:gd name="T63" fmla="*/ 3 h 58"/>
                      <a:gd name="T64" fmla="*/ 63 w 68"/>
                      <a:gd name="T65" fmla="*/ 0 h 58"/>
                      <a:gd name="T66" fmla="*/ 58 w 68"/>
                      <a:gd name="T67" fmla="*/ 0 h 58"/>
                      <a:gd name="T68" fmla="*/ 52 w 68"/>
                      <a:gd name="T69" fmla="*/ 0 h 58"/>
                      <a:gd name="T70" fmla="*/ 43 w 68"/>
                      <a:gd name="T71" fmla="*/ 0 h 58"/>
                      <a:gd name="T72" fmla="*/ 35 w 68"/>
                      <a:gd name="T73" fmla="*/ 3 h 58"/>
                      <a:gd name="T74" fmla="*/ 27 w 68"/>
                      <a:gd name="T75" fmla="*/ 4 h 58"/>
                      <a:gd name="T76" fmla="*/ 20 w 68"/>
                      <a:gd name="T77" fmla="*/ 7 h 58"/>
                      <a:gd name="T78" fmla="*/ 15 w 68"/>
                      <a:gd name="T79" fmla="*/ 9 h 58"/>
                      <a:gd name="T80" fmla="*/ 12 w 68"/>
                      <a:gd name="T81" fmla="*/ 13 h 58"/>
                      <a:gd name="T82" fmla="*/ 9 w 68"/>
                      <a:gd name="T83" fmla="*/ 18 h 58"/>
                      <a:gd name="T84" fmla="*/ 3 w 68"/>
                      <a:gd name="T85" fmla="*/ 37 h 58"/>
                      <a:gd name="T86" fmla="*/ 0 w 68"/>
                      <a:gd name="T87" fmla="*/ 54 h 58"/>
                      <a:gd name="T88" fmla="*/ 1 w 68"/>
                      <a:gd name="T89" fmla="*/ 5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68" h="58">
                        <a:moveTo>
                          <a:pt x="1" y="55"/>
                        </a:moveTo>
                        <a:lnTo>
                          <a:pt x="7" y="57"/>
                        </a:lnTo>
                        <a:lnTo>
                          <a:pt x="23" y="58"/>
                        </a:lnTo>
                        <a:lnTo>
                          <a:pt x="32" y="58"/>
                        </a:lnTo>
                        <a:lnTo>
                          <a:pt x="41" y="55"/>
                        </a:lnTo>
                        <a:lnTo>
                          <a:pt x="45" y="53"/>
                        </a:lnTo>
                        <a:lnTo>
                          <a:pt x="48" y="50"/>
                        </a:lnTo>
                        <a:lnTo>
                          <a:pt x="52" y="47"/>
                        </a:lnTo>
                        <a:lnTo>
                          <a:pt x="54" y="44"/>
                        </a:lnTo>
                        <a:lnTo>
                          <a:pt x="56" y="38"/>
                        </a:lnTo>
                        <a:lnTo>
                          <a:pt x="57" y="34"/>
                        </a:lnTo>
                        <a:lnTo>
                          <a:pt x="57" y="31"/>
                        </a:lnTo>
                        <a:lnTo>
                          <a:pt x="57" y="27"/>
                        </a:lnTo>
                        <a:lnTo>
                          <a:pt x="56" y="24"/>
                        </a:lnTo>
                        <a:lnTo>
                          <a:pt x="54" y="22"/>
                        </a:lnTo>
                        <a:lnTo>
                          <a:pt x="52" y="21"/>
                        </a:lnTo>
                        <a:lnTo>
                          <a:pt x="48" y="19"/>
                        </a:lnTo>
                        <a:lnTo>
                          <a:pt x="46" y="18"/>
                        </a:lnTo>
                        <a:lnTo>
                          <a:pt x="44" y="17"/>
                        </a:lnTo>
                        <a:lnTo>
                          <a:pt x="44" y="14"/>
                        </a:lnTo>
                        <a:lnTo>
                          <a:pt x="44" y="13"/>
                        </a:lnTo>
                        <a:lnTo>
                          <a:pt x="45" y="11"/>
                        </a:lnTo>
                        <a:lnTo>
                          <a:pt x="46" y="11"/>
                        </a:lnTo>
                        <a:lnTo>
                          <a:pt x="47" y="10"/>
                        </a:lnTo>
                        <a:lnTo>
                          <a:pt x="49" y="11"/>
                        </a:lnTo>
                        <a:lnTo>
                          <a:pt x="53" y="11"/>
                        </a:lnTo>
                        <a:lnTo>
                          <a:pt x="56" y="11"/>
                        </a:lnTo>
                        <a:lnTo>
                          <a:pt x="60" y="9"/>
                        </a:lnTo>
                        <a:lnTo>
                          <a:pt x="63" y="8"/>
                        </a:lnTo>
                        <a:lnTo>
                          <a:pt x="67" y="6"/>
                        </a:lnTo>
                        <a:lnTo>
                          <a:pt x="68" y="4"/>
                        </a:lnTo>
                        <a:lnTo>
                          <a:pt x="67" y="3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2" y="0"/>
                        </a:lnTo>
                        <a:lnTo>
                          <a:pt x="43" y="0"/>
                        </a:lnTo>
                        <a:lnTo>
                          <a:pt x="35" y="3"/>
                        </a:lnTo>
                        <a:lnTo>
                          <a:pt x="27" y="4"/>
                        </a:lnTo>
                        <a:lnTo>
                          <a:pt x="20" y="7"/>
                        </a:lnTo>
                        <a:lnTo>
                          <a:pt x="15" y="9"/>
                        </a:lnTo>
                        <a:lnTo>
                          <a:pt x="12" y="13"/>
                        </a:lnTo>
                        <a:lnTo>
                          <a:pt x="9" y="18"/>
                        </a:lnTo>
                        <a:lnTo>
                          <a:pt x="3" y="37"/>
                        </a:lnTo>
                        <a:lnTo>
                          <a:pt x="0" y="54"/>
                        </a:lnTo>
                        <a:lnTo>
                          <a:pt x="1" y="5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2" name="Freeform 186">
                    <a:extLst>
                      <a:ext uri="{FF2B5EF4-FFF2-40B4-BE49-F238E27FC236}">
                        <a16:creationId xmlns:a16="http://schemas.microsoft.com/office/drawing/2014/main" id="{79D7A12A-3642-43C9-B42C-48FCF4EB45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27813" y="2859088"/>
                    <a:ext cx="44450" cy="26988"/>
                  </a:xfrm>
                  <a:custGeom>
                    <a:avLst/>
                    <a:gdLst>
                      <a:gd name="T0" fmla="*/ 2 w 113"/>
                      <a:gd name="T1" fmla="*/ 48 h 66"/>
                      <a:gd name="T2" fmla="*/ 3 w 113"/>
                      <a:gd name="T3" fmla="*/ 49 h 66"/>
                      <a:gd name="T4" fmla="*/ 5 w 113"/>
                      <a:gd name="T5" fmla="*/ 53 h 66"/>
                      <a:gd name="T6" fmla="*/ 10 w 113"/>
                      <a:gd name="T7" fmla="*/ 58 h 66"/>
                      <a:gd name="T8" fmla="*/ 20 w 113"/>
                      <a:gd name="T9" fmla="*/ 66 h 66"/>
                      <a:gd name="T10" fmla="*/ 27 w 113"/>
                      <a:gd name="T11" fmla="*/ 62 h 66"/>
                      <a:gd name="T12" fmla="*/ 33 w 113"/>
                      <a:gd name="T13" fmla="*/ 57 h 66"/>
                      <a:gd name="T14" fmla="*/ 33 w 113"/>
                      <a:gd name="T15" fmla="*/ 56 h 66"/>
                      <a:gd name="T16" fmla="*/ 33 w 113"/>
                      <a:gd name="T17" fmla="*/ 54 h 66"/>
                      <a:gd name="T18" fmla="*/ 33 w 113"/>
                      <a:gd name="T19" fmla="*/ 53 h 66"/>
                      <a:gd name="T20" fmla="*/ 34 w 113"/>
                      <a:gd name="T21" fmla="*/ 52 h 66"/>
                      <a:gd name="T22" fmla="*/ 36 w 113"/>
                      <a:gd name="T23" fmla="*/ 52 h 66"/>
                      <a:gd name="T24" fmla="*/ 40 w 113"/>
                      <a:gd name="T25" fmla="*/ 50 h 66"/>
                      <a:gd name="T26" fmla="*/ 56 w 113"/>
                      <a:gd name="T27" fmla="*/ 49 h 66"/>
                      <a:gd name="T28" fmla="*/ 72 w 113"/>
                      <a:gd name="T29" fmla="*/ 45 h 66"/>
                      <a:gd name="T30" fmla="*/ 79 w 113"/>
                      <a:gd name="T31" fmla="*/ 42 h 66"/>
                      <a:gd name="T32" fmla="*/ 88 w 113"/>
                      <a:gd name="T33" fmla="*/ 37 h 66"/>
                      <a:gd name="T34" fmla="*/ 96 w 113"/>
                      <a:gd name="T35" fmla="*/ 31 h 66"/>
                      <a:gd name="T36" fmla="*/ 104 w 113"/>
                      <a:gd name="T37" fmla="*/ 25 h 66"/>
                      <a:gd name="T38" fmla="*/ 110 w 113"/>
                      <a:gd name="T39" fmla="*/ 18 h 66"/>
                      <a:gd name="T40" fmla="*/ 112 w 113"/>
                      <a:gd name="T41" fmla="*/ 13 h 66"/>
                      <a:gd name="T42" fmla="*/ 113 w 113"/>
                      <a:gd name="T43" fmla="*/ 8 h 66"/>
                      <a:gd name="T44" fmla="*/ 112 w 113"/>
                      <a:gd name="T45" fmla="*/ 5 h 66"/>
                      <a:gd name="T46" fmla="*/ 109 w 113"/>
                      <a:gd name="T47" fmla="*/ 3 h 66"/>
                      <a:gd name="T48" fmla="*/ 103 w 113"/>
                      <a:gd name="T49" fmla="*/ 1 h 66"/>
                      <a:gd name="T50" fmla="*/ 98 w 113"/>
                      <a:gd name="T51" fmla="*/ 0 h 66"/>
                      <a:gd name="T52" fmla="*/ 91 w 113"/>
                      <a:gd name="T53" fmla="*/ 0 h 66"/>
                      <a:gd name="T54" fmla="*/ 65 w 113"/>
                      <a:gd name="T55" fmla="*/ 1 h 66"/>
                      <a:gd name="T56" fmla="*/ 52 w 113"/>
                      <a:gd name="T57" fmla="*/ 2 h 66"/>
                      <a:gd name="T58" fmla="*/ 0 w 113"/>
                      <a:gd name="T59" fmla="*/ 47 h 66"/>
                      <a:gd name="T60" fmla="*/ 2 w 113"/>
                      <a:gd name="T61" fmla="*/ 48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13" h="66">
                        <a:moveTo>
                          <a:pt x="2" y="48"/>
                        </a:moveTo>
                        <a:lnTo>
                          <a:pt x="3" y="49"/>
                        </a:lnTo>
                        <a:lnTo>
                          <a:pt x="5" y="53"/>
                        </a:lnTo>
                        <a:lnTo>
                          <a:pt x="10" y="58"/>
                        </a:lnTo>
                        <a:lnTo>
                          <a:pt x="20" y="66"/>
                        </a:lnTo>
                        <a:lnTo>
                          <a:pt x="27" y="62"/>
                        </a:lnTo>
                        <a:lnTo>
                          <a:pt x="33" y="57"/>
                        </a:lnTo>
                        <a:lnTo>
                          <a:pt x="33" y="56"/>
                        </a:lnTo>
                        <a:lnTo>
                          <a:pt x="33" y="54"/>
                        </a:lnTo>
                        <a:lnTo>
                          <a:pt x="33" y="53"/>
                        </a:lnTo>
                        <a:lnTo>
                          <a:pt x="34" y="52"/>
                        </a:lnTo>
                        <a:lnTo>
                          <a:pt x="36" y="52"/>
                        </a:lnTo>
                        <a:lnTo>
                          <a:pt x="40" y="50"/>
                        </a:lnTo>
                        <a:lnTo>
                          <a:pt x="56" y="49"/>
                        </a:lnTo>
                        <a:lnTo>
                          <a:pt x="72" y="45"/>
                        </a:lnTo>
                        <a:lnTo>
                          <a:pt x="79" y="42"/>
                        </a:lnTo>
                        <a:lnTo>
                          <a:pt x="88" y="37"/>
                        </a:lnTo>
                        <a:lnTo>
                          <a:pt x="96" y="31"/>
                        </a:lnTo>
                        <a:lnTo>
                          <a:pt x="104" y="25"/>
                        </a:lnTo>
                        <a:lnTo>
                          <a:pt x="110" y="18"/>
                        </a:lnTo>
                        <a:lnTo>
                          <a:pt x="112" y="13"/>
                        </a:lnTo>
                        <a:lnTo>
                          <a:pt x="113" y="8"/>
                        </a:lnTo>
                        <a:lnTo>
                          <a:pt x="112" y="5"/>
                        </a:lnTo>
                        <a:lnTo>
                          <a:pt x="109" y="3"/>
                        </a:lnTo>
                        <a:lnTo>
                          <a:pt x="103" y="1"/>
                        </a:lnTo>
                        <a:lnTo>
                          <a:pt x="98" y="0"/>
                        </a:lnTo>
                        <a:lnTo>
                          <a:pt x="91" y="0"/>
                        </a:lnTo>
                        <a:lnTo>
                          <a:pt x="65" y="1"/>
                        </a:lnTo>
                        <a:lnTo>
                          <a:pt x="52" y="2"/>
                        </a:lnTo>
                        <a:lnTo>
                          <a:pt x="0" y="47"/>
                        </a:lnTo>
                        <a:lnTo>
                          <a:pt x="2" y="4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3" name="Freeform 187">
                    <a:extLst>
                      <a:ext uri="{FF2B5EF4-FFF2-40B4-BE49-F238E27FC236}">
                        <a16:creationId xmlns:a16="http://schemas.microsoft.com/office/drawing/2014/main" id="{866BE958-7091-4721-9F16-EB779FA1D8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34138" y="2670175"/>
                    <a:ext cx="211138" cy="206375"/>
                  </a:xfrm>
                  <a:custGeom>
                    <a:avLst/>
                    <a:gdLst>
                      <a:gd name="T0" fmla="*/ 350 w 531"/>
                      <a:gd name="T1" fmla="*/ 383 h 521"/>
                      <a:gd name="T2" fmla="*/ 531 w 531"/>
                      <a:gd name="T3" fmla="*/ 472 h 521"/>
                      <a:gd name="T4" fmla="*/ 413 w 531"/>
                      <a:gd name="T5" fmla="*/ 321 h 521"/>
                      <a:gd name="T6" fmla="*/ 378 w 531"/>
                      <a:gd name="T7" fmla="*/ 305 h 521"/>
                      <a:gd name="T8" fmla="*/ 372 w 531"/>
                      <a:gd name="T9" fmla="*/ 297 h 521"/>
                      <a:gd name="T10" fmla="*/ 362 w 531"/>
                      <a:gd name="T11" fmla="*/ 271 h 521"/>
                      <a:gd name="T12" fmla="*/ 361 w 531"/>
                      <a:gd name="T13" fmla="*/ 255 h 521"/>
                      <a:gd name="T14" fmla="*/ 369 w 531"/>
                      <a:gd name="T15" fmla="*/ 186 h 521"/>
                      <a:gd name="T16" fmla="*/ 372 w 531"/>
                      <a:gd name="T17" fmla="*/ 211 h 521"/>
                      <a:gd name="T18" fmla="*/ 420 w 531"/>
                      <a:gd name="T19" fmla="*/ 235 h 521"/>
                      <a:gd name="T20" fmla="*/ 371 w 531"/>
                      <a:gd name="T21" fmla="*/ 138 h 521"/>
                      <a:gd name="T22" fmla="*/ 370 w 531"/>
                      <a:gd name="T23" fmla="*/ 133 h 521"/>
                      <a:gd name="T24" fmla="*/ 361 w 531"/>
                      <a:gd name="T25" fmla="*/ 78 h 521"/>
                      <a:gd name="T26" fmla="*/ 352 w 531"/>
                      <a:gd name="T27" fmla="*/ 40 h 521"/>
                      <a:gd name="T28" fmla="*/ 343 w 531"/>
                      <a:gd name="T29" fmla="*/ 21 h 521"/>
                      <a:gd name="T30" fmla="*/ 331 w 531"/>
                      <a:gd name="T31" fmla="*/ 7 h 521"/>
                      <a:gd name="T32" fmla="*/ 323 w 531"/>
                      <a:gd name="T33" fmla="*/ 0 h 521"/>
                      <a:gd name="T34" fmla="*/ 315 w 531"/>
                      <a:gd name="T35" fmla="*/ 0 h 521"/>
                      <a:gd name="T36" fmla="*/ 310 w 531"/>
                      <a:gd name="T37" fmla="*/ 1 h 521"/>
                      <a:gd name="T38" fmla="*/ 306 w 531"/>
                      <a:gd name="T39" fmla="*/ 164 h 521"/>
                      <a:gd name="T40" fmla="*/ 291 w 531"/>
                      <a:gd name="T41" fmla="*/ 21 h 521"/>
                      <a:gd name="T42" fmla="*/ 270 w 531"/>
                      <a:gd name="T43" fmla="*/ 10 h 521"/>
                      <a:gd name="T44" fmla="*/ 266 w 531"/>
                      <a:gd name="T45" fmla="*/ 29 h 521"/>
                      <a:gd name="T46" fmla="*/ 274 w 531"/>
                      <a:gd name="T47" fmla="*/ 172 h 521"/>
                      <a:gd name="T48" fmla="*/ 205 w 531"/>
                      <a:gd name="T49" fmla="*/ 1 h 521"/>
                      <a:gd name="T50" fmla="*/ 163 w 531"/>
                      <a:gd name="T51" fmla="*/ 6 h 521"/>
                      <a:gd name="T52" fmla="*/ 134 w 531"/>
                      <a:gd name="T53" fmla="*/ 16 h 521"/>
                      <a:gd name="T54" fmla="*/ 118 w 531"/>
                      <a:gd name="T55" fmla="*/ 25 h 521"/>
                      <a:gd name="T56" fmla="*/ 98 w 531"/>
                      <a:gd name="T57" fmla="*/ 42 h 521"/>
                      <a:gd name="T58" fmla="*/ 64 w 531"/>
                      <a:gd name="T59" fmla="*/ 77 h 521"/>
                      <a:gd name="T60" fmla="*/ 28 w 531"/>
                      <a:gd name="T61" fmla="*/ 119 h 521"/>
                      <a:gd name="T62" fmla="*/ 14 w 531"/>
                      <a:gd name="T63" fmla="*/ 136 h 521"/>
                      <a:gd name="T64" fmla="*/ 5 w 531"/>
                      <a:gd name="T65" fmla="*/ 151 h 521"/>
                      <a:gd name="T66" fmla="*/ 0 w 531"/>
                      <a:gd name="T67" fmla="*/ 194 h 521"/>
                      <a:gd name="T68" fmla="*/ 0 w 531"/>
                      <a:gd name="T69" fmla="*/ 230 h 521"/>
                      <a:gd name="T70" fmla="*/ 2 w 531"/>
                      <a:gd name="T71" fmla="*/ 248 h 521"/>
                      <a:gd name="T72" fmla="*/ 12 w 531"/>
                      <a:gd name="T73" fmla="*/ 250 h 521"/>
                      <a:gd name="T74" fmla="*/ 26 w 531"/>
                      <a:gd name="T75" fmla="*/ 244 h 521"/>
                      <a:gd name="T76" fmla="*/ 47 w 531"/>
                      <a:gd name="T77" fmla="*/ 244 h 521"/>
                      <a:gd name="T78" fmla="*/ 66 w 531"/>
                      <a:gd name="T79" fmla="*/ 234 h 521"/>
                      <a:gd name="T80" fmla="*/ 62 w 531"/>
                      <a:gd name="T81" fmla="*/ 205 h 521"/>
                      <a:gd name="T82" fmla="*/ 63 w 531"/>
                      <a:gd name="T83" fmla="*/ 183 h 521"/>
                      <a:gd name="T84" fmla="*/ 84 w 531"/>
                      <a:gd name="T85" fmla="*/ 159 h 521"/>
                      <a:gd name="T86" fmla="*/ 119 w 531"/>
                      <a:gd name="T87" fmla="*/ 135 h 521"/>
                      <a:gd name="T88" fmla="*/ 129 w 531"/>
                      <a:gd name="T89" fmla="*/ 217 h 521"/>
                      <a:gd name="T90" fmla="*/ 131 w 531"/>
                      <a:gd name="T91" fmla="*/ 280 h 521"/>
                      <a:gd name="T92" fmla="*/ 134 w 531"/>
                      <a:gd name="T93" fmla="*/ 299 h 521"/>
                      <a:gd name="T94" fmla="*/ 138 w 531"/>
                      <a:gd name="T95" fmla="*/ 323 h 521"/>
                      <a:gd name="T96" fmla="*/ 157 w 531"/>
                      <a:gd name="T97" fmla="*/ 464 h 521"/>
                      <a:gd name="T98" fmla="*/ 94 w 531"/>
                      <a:gd name="T99" fmla="*/ 513 h 521"/>
                      <a:gd name="T100" fmla="*/ 242 w 531"/>
                      <a:gd name="T101" fmla="*/ 481 h 521"/>
                      <a:gd name="T102" fmla="*/ 259 w 531"/>
                      <a:gd name="T103" fmla="*/ 418 h 521"/>
                      <a:gd name="T104" fmla="*/ 267 w 531"/>
                      <a:gd name="T105" fmla="*/ 381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31" h="521">
                        <a:moveTo>
                          <a:pt x="267" y="373"/>
                        </a:moveTo>
                        <a:lnTo>
                          <a:pt x="350" y="383"/>
                        </a:lnTo>
                        <a:lnTo>
                          <a:pt x="468" y="521"/>
                        </a:lnTo>
                        <a:lnTo>
                          <a:pt x="531" y="472"/>
                        </a:lnTo>
                        <a:lnTo>
                          <a:pt x="420" y="324"/>
                        </a:lnTo>
                        <a:lnTo>
                          <a:pt x="413" y="321"/>
                        </a:lnTo>
                        <a:lnTo>
                          <a:pt x="397" y="315"/>
                        </a:lnTo>
                        <a:lnTo>
                          <a:pt x="378" y="305"/>
                        </a:lnTo>
                        <a:lnTo>
                          <a:pt x="362" y="297"/>
                        </a:lnTo>
                        <a:lnTo>
                          <a:pt x="372" y="297"/>
                        </a:lnTo>
                        <a:lnTo>
                          <a:pt x="366" y="282"/>
                        </a:lnTo>
                        <a:lnTo>
                          <a:pt x="362" y="271"/>
                        </a:lnTo>
                        <a:lnTo>
                          <a:pt x="361" y="263"/>
                        </a:lnTo>
                        <a:lnTo>
                          <a:pt x="361" y="255"/>
                        </a:lnTo>
                        <a:lnTo>
                          <a:pt x="367" y="173"/>
                        </a:lnTo>
                        <a:lnTo>
                          <a:pt x="369" y="186"/>
                        </a:lnTo>
                        <a:lnTo>
                          <a:pt x="371" y="200"/>
                        </a:lnTo>
                        <a:lnTo>
                          <a:pt x="372" y="211"/>
                        </a:lnTo>
                        <a:lnTo>
                          <a:pt x="373" y="215"/>
                        </a:lnTo>
                        <a:lnTo>
                          <a:pt x="420" y="235"/>
                        </a:lnTo>
                        <a:lnTo>
                          <a:pt x="432" y="174"/>
                        </a:lnTo>
                        <a:lnTo>
                          <a:pt x="371" y="138"/>
                        </a:lnTo>
                        <a:lnTo>
                          <a:pt x="372" y="159"/>
                        </a:lnTo>
                        <a:lnTo>
                          <a:pt x="370" y="133"/>
                        </a:lnTo>
                        <a:lnTo>
                          <a:pt x="366" y="105"/>
                        </a:lnTo>
                        <a:lnTo>
                          <a:pt x="361" y="78"/>
                        </a:lnTo>
                        <a:lnTo>
                          <a:pt x="355" y="52"/>
                        </a:lnTo>
                        <a:lnTo>
                          <a:pt x="352" y="40"/>
                        </a:lnTo>
                        <a:lnTo>
                          <a:pt x="347" y="29"/>
                        </a:lnTo>
                        <a:lnTo>
                          <a:pt x="343" y="21"/>
                        </a:lnTo>
                        <a:lnTo>
                          <a:pt x="338" y="12"/>
                        </a:lnTo>
                        <a:lnTo>
                          <a:pt x="331" y="7"/>
                        </a:lnTo>
                        <a:lnTo>
                          <a:pt x="326" y="2"/>
                        </a:lnTo>
                        <a:lnTo>
                          <a:pt x="323" y="0"/>
                        </a:lnTo>
                        <a:lnTo>
                          <a:pt x="318" y="0"/>
                        </a:lnTo>
                        <a:lnTo>
                          <a:pt x="315" y="0"/>
                        </a:lnTo>
                        <a:lnTo>
                          <a:pt x="311" y="0"/>
                        </a:lnTo>
                        <a:lnTo>
                          <a:pt x="310" y="1"/>
                        </a:lnTo>
                        <a:lnTo>
                          <a:pt x="303" y="5"/>
                        </a:lnTo>
                        <a:lnTo>
                          <a:pt x="306" y="164"/>
                        </a:lnTo>
                        <a:lnTo>
                          <a:pt x="288" y="32"/>
                        </a:lnTo>
                        <a:lnTo>
                          <a:pt x="291" y="21"/>
                        </a:lnTo>
                        <a:lnTo>
                          <a:pt x="285" y="10"/>
                        </a:lnTo>
                        <a:lnTo>
                          <a:pt x="270" y="10"/>
                        </a:lnTo>
                        <a:lnTo>
                          <a:pt x="262" y="21"/>
                        </a:lnTo>
                        <a:lnTo>
                          <a:pt x="266" y="29"/>
                        </a:lnTo>
                        <a:lnTo>
                          <a:pt x="269" y="121"/>
                        </a:lnTo>
                        <a:lnTo>
                          <a:pt x="274" y="172"/>
                        </a:lnTo>
                        <a:lnTo>
                          <a:pt x="220" y="2"/>
                        </a:lnTo>
                        <a:lnTo>
                          <a:pt x="205" y="1"/>
                        </a:lnTo>
                        <a:lnTo>
                          <a:pt x="190" y="0"/>
                        </a:lnTo>
                        <a:lnTo>
                          <a:pt x="163" y="6"/>
                        </a:lnTo>
                        <a:lnTo>
                          <a:pt x="142" y="12"/>
                        </a:lnTo>
                        <a:lnTo>
                          <a:pt x="134" y="16"/>
                        </a:lnTo>
                        <a:lnTo>
                          <a:pt x="126" y="20"/>
                        </a:lnTo>
                        <a:lnTo>
                          <a:pt x="118" y="25"/>
                        </a:lnTo>
                        <a:lnTo>
                          <a:pt x="112" y="29"/>
                        </a:lnTo>
                        <a:lnTo>
                          <a:pt x="98" y="42"/>
                        </a:lnTo>
                        <a:lnTo>
                          <a:pt x="83" y="57"/>
                        </a:lnTo>
                        <a:lnTo>
                          <a:pt x="64" y="77"/>
                        </a:lnTo>
                        <a:lnTo>
                          <a:pt x="42" y="102"/>
                        </a:lnTo>
                        <a:lnTo>
                          <a:pt x="28" y="119"/>
                        </a:lnTo>
                        <a:lnTo>
                          <a:pt x="18" y="131"/>
                        </a:lnTo>
                        <a:lnTo>
                          <a:pt x="14" y="136"/>
                        </a:lnTo>
                        <a:lnTo>
                          <a:pt x="9" y="144"/>
                        </a:lnTo>
                        <a:lnTo>
                          <a:pt x="5" y="151"/>
                        </a:lnTo>
                        <a:lnTo>
                          <a:pt x="1" y="162"/>
                        </a:lnTo>
                        <a:lnTo>
                          <a:pt x="0" y="194"/>
                        </a:lnTo>
                        <a:lnTo>
                          <a:pt x="0" y="219"/>
                        </a:lnTo>
                        <a:lnTo>
                          <a:pt x="0" y="230"/>
                        </a:lnTo>
                        <a:lnTo>
                          <a:pt x="1" y="240"/>
                        </a:lnTo>
                        <a:lnTo>
                          <a:pt x="2" y="248"/>
                        </a:lnTo>
                        <a:lnTo>
                          <a:pt x="4" y="254"/>
                        </a:lnTo>
                        <a:lnTo>
                          <a:pt x="12" y="250"/>
                        </a:lnTo>
                        <a:lnTo>
                          <a:pt x="19" y="246"/>
                        </a:lnTo>
                        <a:lnTo>
                          <a:pt x="26" y="244"/>
                        </a:lnTo>
                        <a:lnTo>
                          <a:pt x="32" y="244"/>
                        </a:lnTo>
                        <a:lnTo>
                          <a:pt x="47" y="244"/>
                        </a:lnTo>
                        <a:lnTo>
                          <a:pt x="66" y="245"/>
                        </a:lnTo>
                        <a:lnTo>
                          <a:pt x="66" y="234"/>
                        </a:lnTo>
                        <a:lnTo>
                          <a:pt x="63" y="215"/>
                        </a:lnTo>
                        <a:lnTo>
                          <a:pt x="62" y="205"/>
                        </a:lnTo>
                        <a:lnTo>
                          <a:pt x="62" y="194"/>
                        </a:lnTo>
                        <a:lnTo>
                          <a:pt x="63" y="183"/>
                        </a:lnTo>
                        <a:lnTo>
                          <a:pt x="66" y="173"/>
                        </a:lnTo>
                        <a:lnTo>
                          <a:pt x="84" y="159"/>
                        </a:lnTo>
                        <a:lnTo>
                          <a:pt x="104" y="145"/>
                        </a:lnTo>
                        <a:lnTo>
                          <a:pt x="119" y="135"/>
                        </a:lnTo>
                        <a:lnTo>
                          <a:pt x="126" y="131"/>
                        </a:lnTo>
                        <a:lnTo>
                          <a:pt x="129" y="217"/>
                        </a:lnTo>
                        <a:lnTo>
                          <a:pt x="131" y="255"/>
                        </a:lnTo>
                        <a:lnTo>
                          <a:pt x="131" y="280"/>
                        </a:lnTo>
                        <a:lnTo>
                          <a:pt x="132" y="290"/>
                        </a:lnTo>
                        <a:lnTo>
                          <a:pt x="134" y="299"/>
                        </a:lnTo>
                        <a:lnTo>
                          <a:pt x="135" y="310"/>
                        </a:lnTo>
                        <a:lnTo>
                          <a:pt x="138" y="323"/>
                        </a:lnTo>
                        <a:lnTo>
                          <a:pt x="157" y="327"/>
                        </a:lnTo>
                        <a:lnTo>
                          <a:pt x="157" y="464"/>
                        </a:lnTo>
                        <a:lnTo>
                          <a:pt x="74" y="479"/>
                        </a:lnTo>
                        <a:lnTo>
                          <a:pt x="94" y="513"/>
                        </a:lnTo>
                        <a:lnTo>
                          <a:pt x="236" y="498"/>
                        </a:lnTo>
                        <a:lnTo>
                          <a:pt x="242" y="481"/>
                        </a:lnTo>
                        <a:lnTo>
                          <a:pt x="253" y="440"/>
                        </a:lnTo>
                        <a:lnTo>
                          <a:pt x="259" y="418"/>
                        </a:lnTo>
                        <a:lnTo>
                          <a:pt x="264" y="398"/>
                        </a:lnTo>
                        <a:lnTo>
                          <a:pt x="267" y="381"/>
                        </a:lnTo>
                        <a:lnTo>
                          <a:pt x="267" y="37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Freeform 188">
                    <a:extLst>
                      <a:ext uri="{FF2B5EF4-FFF2-40B4-BE49-F238E27FC236}">
                        <a16:creationId xmlns:a16="http://schemas.microsoft.com/office/drawing/2014/main" id="{D69D32DE-9890-44F8-BC2E-51B40735E5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499226" y="2584450"/>
                    <a:ext cx="68263" cy="85725"/>
                  </a:xfrm>
                  <a:custGeom>
                    <a:avLst/>
                    <a:gdLst>
                      <a:gd name="T0" fmla="*/ 3 w 169"/>
                      <a:gd name="T1" fmla="*/ 128 h 218"/>
                      <a:gd name="T2" fmla="*/ 5 w 169"/>
                      <a:gd name="T3" fmla="*/ 140 h 218"/>
                      <a:gd name="T4" fmla="*/ 7 w 169"/>
                      <a:gd name="T5" fmla="*/ 144 h 218"/>
                      <a:gd name="T6" fmla="*/ 11 w 169"/>
                      <a:gd name="T7" fmla="*/ 142 h 218"/>
                      <a:gd name="T8" fmla="*/ 16 w 169"/>
                      <a:gd name="T9" fmla="*/ 146 h 218"/>
                      <a:gd name="T10" fmla="*/ 22 w 169"/>
                      <a:gd name="T11" fmla="*/ 162 h 218"/>
                      <a:gd name="T12" fmla="*/ 36 w 169"/>
                      <a:gd name="T13" fmla="*/ 183 h 218"/>
                      <a:gd name="T14" fmla="*/ 57 w 169"/>
                      <a:gd name="T15" fmla="*/ 204 h 218"/>
                      <a:gd name="T16" fmla="*/ 73 w 169"/>
                      <a:gd name="T17" fmla="*/ 214 h 218"/>
                      <a:gd name="T18" fmla="*/ 83 w 169"/>
                      <a:gd name="T19" fmla="*/ 217 h 218"/>
                      <a:gd name="T20" fmla="*/ 93 w 169"/>
                      <a:gd name="T21" fmla="*/ 217 h 218"/>
                      <a:gd name="T22" fmla="*/ 105 w 169"/>
                      <a:gd name="T23" fmla="*/ 215 h 218"/>
                      <a:gd name="T24" fmla="*/ 115 w 169"/>
                      <a:gd name="T25" fmla="*/ 209 h 218"/>
                      <a:gd name="T26" fmla="*/ 127 w 169"/>
                      <a:gd name="T27" fmla="*/ 200 h 218"/>
                      <a:gd name="T28" fmla="*/ 137 w 169"/>
                      <a:gd name="T29" fmla="*/ 189 h 218"/>
                      <a:gd name="T30" fmla="*/ 147 w 169"/>
                      <a:gd name="T31" fmla="*/ 176 h 218"/>
                      <a:gd name="T32" fmla="*/ 153 w 169"/>
                      <a:gd name="T33" fmla="*/ 161 h 218"/>
                      <a:gd name="T34" fmla="*/ 159 w 169"/>
                      <a:gd name="T35" fmla="*/ 144 h 218"/>
                      <a:gd name="T36" fmla="*/ 162 w 169"/>
                      <a:gd name="T37" fmla="*/ 129 h 218"/>
                      <a:gd name="T38" fmla="*/ 165 w 169"/>
                      <a:gd name="T39" fmla="*/ 104 h 218"/>
                      <a:gd name="T40" fmla="*/ 166 w 169"/>
                      <a:gd name="T41" fmla="*/ 90 h 218"/>
                      <a:gd name="T42" fmla="*/ 164 w 169"/>
                      <a:gd name="T43" fmla="*/ 88 h 218"/>
                      <a:gd name="T44" fmla="*/ 163 w 169"/>
                      <a:gd name="T45" fmla="*/ 78 h 218"/>
                      <a:gd name="T46" fmla="*/ 157 w 169"/>
                      <a:gd name="T47" fmla="*/ 68 h 218"/>
                      <a:gd name="T48" fmla="*/ 143 w 169"/>
                      <a:gd name="T49" fmla="*/ 68 h 218"/>
                      <a:gd name="T50" fmla="*/ 119 w 169"/>
                      <a:gd name="T51" fmla="*/ 60 h 218"/>
                      <a:gd name="T52" fmla="*/ 115 w 169"/>
                      <a:gd name="T53" fmla="*/ 53 h 218"/>
                      <a:gd name="T54" fmla="*/ 138 w 169"/>
                      <a:gd name="T55" fmla="*/ 60 h 218"/>
                      <a:gd name="T56" fmla="*/ 150 w 169"/>
                      <a:gd name="T57" fmla="*/ 63 h 218"/>
                      <a:gd name="T58" fmla="*/ 159 w 169"/>
                      <a:gd name="T59" fmla="*/ 61 h 218"/>
                      <a:gd name="T60" fmla="*/ 164 w 169"/>
                      <a:gd name="T61" fmla="*/ 56 h 218"/>
                      <a:gd name="T62" fmla="*/ 169 w 169"/>
                      <a:gd name="T63" fmla="*/ 40 h 218"/>
                      <a:gd name="T64" fmla="*/ 166 w 169"/>
                      <a:gd name="T65" fmla="*/ 30 h 218"/>
                      <a:gd name="T66" fmla="*/ 143 w 169"/>
                      <a:gd name="T67" fmla="*/ 16 h 218"/>
                      <a:gd name="T68" fmla="*/ 115 w 169"/>
                      <a:gd name="T69" fmla="*/ 5 h 218"/>
                      <a:gd name="T70" fmla="*/ 90 w 169"/>
                      <a:gd name="T71" fmla="*/ 1 h 218"/>
                      <a:gd name="T72" fmla="*/ 63 w 169"/>
                      <a:gd name="T73" fmla="*/ 1 h 218"/>
                      <a:gd name="T74" fmla="*/ 34 w 169"/>
                      <a:gd name="T75" fmla="*/ 9 h 218"/>
                      <a:gd name="T76" fmla="*/ 15 w 169"/>
                      <a:gd name="T77" fmla="*/ 20 h 218"/>
                      <a:gd name="T78" fmla="*/ 6 w 169"/>
                      <a:gd name="T79" fmla="*/ 36 h 218"/>
                      <a:gd name="T80" fmla="*/ 0 w 169"/>
                      <a:gd name="T81" fmla="*/ 57 h 218"/>
                      <a:gd name="T82" fmla="*/ 0 w 169"/>
                      <a:gd name="T83" fmla="*/ 75 h 218"/>
                      <a:gd name="T84" fmla="*/ 4 w 169"/>
                      <a:gd name="T85" fmla="*/ 86 h 218"/>
                      <a:gd name="T86" fmla="*/ 5 w 169"/>
                      <a:gd name="T87" fmla="*/ 92 h 218"/>
                      <a:gd name="T88" fmla="*/ 2 w 169"/>
                      <a:gd name="T89" fmla="*/ 107 h 218"/>
                      <a:gd name="T90" fmla="*/ 22 w 169"/>
                      <a:gd name="T91" fmla="*/ 37 h 218"/>
                      <a:gd name="T92" fmla="*/ 17 w 169"/>
                      <a:gd name="T93" fmla="*/ 42 h 218"/>
                      <a:gd name="T94" fmla="*/ 22 w 169"/>
                      <a:gd name="T95" fmla="*/ 37 h 218"/>
                      <a:gd name="T96" fmla="*/ 11 w 169"/>
                      <a:gd name="T97" fmla="*/ 75 h 218"/>
                      <a:gd name="T98" fmla="*/ 11 w 169"/>
                      <a:gd name="T99" fmla="*/ 79 h 218"/>
                      <a:gd name="T100" fmla="*/ 11 w 169"/>
                      <a:gd name="T101" fmla="*/ 78 h 218"/>
                      <a:gd name="T102" fmla="*/ 9 w 169"/>
                      <a:gd name="T103" fmla="*/ 82 h 218"/>
                      <a:gd name="T104" fmla="*/ 9 w 169"/>
                      <a:gd name="T105" fmla="*/ 90 h 218"/>
                      <a:gd name="T106" fmla="*/ 9 w 169"/>
                      <a:gd name="T107" fmla="*/ 90 h 218"/>
                      <a:gd name="T108" fmla="*/ 9 w 169"/>
                      <a:gd name="T109" fmla="*/ 8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69" h="218">
                        <a:moveTo>
                          <a:pt x="2" y="117"/>
                        </a:moveTo>
                        <a:lnTo>
                          <a:pt x="3" y="128"/>
                        </a:lnTo>
                        <a:lnTo>
                          <a:pt x="4" y="136"/>
                        </a:lnTo>
                        <a:lnTo>
                          <a:pt x="5" y="140"/>
                        </a:lnTo>
                        <a:lnTo>
                          <a:pt x="6" y="142"/>
                        </a:lnTo>
                        <a:lnTo>
                          <a:pt x="7" y="144"/>
                        </a:lnTo>
                        <a:lnTo>
                          <a:pt x="8" y="144"/>
                        </a:lnTo>
                        <a:lnTo>
                          <a:pt x="11" y="142"/>
                        </a:lnTo>
                        <a:lnTo>
                          <a:pt x="13" y="137"/>
                        </a:lnTo>
                        <a:lnTo>
                          <a:pt x="16" y="146"/>
                        </a:lnTo>
                        <a:lnTo>
                          <a:pt x="19" y="154"/>
                        </a:lnTo>
                        <a:lnTo>
                          <a:pt x="22" y="162"/>
                        </a:lnTo>
                        <a:lnTo>
                          <a:pt x="27" y="170"/>
                        </a:lnTo>
                        <a:lnTo>
                          <a:pt x="36" y="183"/>
                        </a:lnTo>
                        <a:lnTo>
                          <a:pt x="46" y="195"/>
                        </a:lnTo>
                        <a:lnTo>
                          <a:pt x="57" y="204"/>
                        </a:lnTo>
                        <a:lnTo>
                          <a:pt x="68" y="212"/>
                        </a:lnTo>
                        <a:lnTo>
                          <a:pt x="73" y="214"/>
                        </a:lnTo>
                        <a:lnTo>
                          <a:pt x="79" y="216"/>
                        </a:lnTo>
                        <a:lnTo>
                          <a:pt x="83" y="217"/>
                        </a:lnTo>
                        <a:lnTo>
                          <a:pt x="87" y="218"/>
                        </a:lnTo>
                        <a:lnTo>
                          <a:pt x="93" y="217"/>
                        </a:lnTo>
                        <a:lnTo>
                          <a:pt x="99" y="216"/>
                        </a:lnTo>
                        <a:lnTo>
                          <a:pt x="105" y="215"/>
                        </a:lnTo>
                        <a:lnTo>
                          <a:pt x="110" y="212"/>
                        </a:lnTo>
                        <a:lnTo>
                          <a:pt x="115" y="209"/>
                        </a:lnTo>
                        <a:lnTo>
                          <a:pt x="122" y="205"/>
                        </a:lnTo>
                        <a:lnTo>
                          <a:pt x="127" y="200"/>
                        </a:lnTo>
                        <a:lnTo>
                          <a:pt x="133" y="196"/>
                        </a:lnTo>
                        <a:lnTo>
                          <a:pt x="137" y="189"/>
                        </a:lnTo>
                        <a:lnTo>
                          <a:pt x="142" y="184"/>
                        </a:lnTo>
                        <a:lnTo>
                          <a:pt x="147" y="176"/>
                        </a:lnTo>
                        <a:lnTo>
                          <a:pt x="150" y="169"/>
                        </a:lnTo>
                        <a:lnTo>
                          <a:pt x="153" y="161"/>
                        </a:lnTo>
                        <a:lnTo>
                          <a:pt x="156" y="153"/>
                        </a:lnTo>
                        <a:lnTo>
                          <a:pt x="159" y="144"/>
                        </a:lnTo>
                        <a:lnTo>
                          <a:pt x="160" y="134"/>
                        </a:lnTo>
                        <a:lnTo>
                          <a:pt x="162" y="129"/>
                        </a:lnTo>
                        <a:lnTo>
                          <a:pt x="164" y="113"/>
                        </a:lnTo>
                        <a:lnTo>
                          <a:pt x="165" y="104"/>
                        </a:lnTo>
                        <a:lnTo>
                          <a:pt x="166" y="95"/>
                        </a:lnTo>
                        <a:lnTo>
                          <a:pt x="166" y="90"/>
                        </a:lnTo>
                        <a:lnTo>
                          <a:pt x="165" y="88"/>
                        </a:lnTo>
                        <a:lnTo>
                          <a:pt x="164" y="88"/>
                        </a:lnTo>
                        <a:lnTo>
                          <a:pt x="163" y="89"/>
                        </a:lnTo>
                        <a:lnTo>
                          <a:pt x="163" y="78"/>
                        </a:lnTo>
                        <a:lnTo>
                          <a:pt x="162" y="66"/>
                        </a:lnTo>
                        <a:lnTo>
                          <a:pt x="157" y="68"/>
                        </a:lnTo>
                        <a:lnTo>
                          <a:pt x="151" y="69"/>
                        </a:lnTo>
                        <a:lnTo>
                          <a:pt x="143" y="68"/>
                        </a:lnTo>
                        <a:lnTo>
                          <a:pt x="136" y="66"/>
                        </a:lnTo>
                        <a:lnTo>
                          <a:pt x="119" y="60"/>
                        </a:lnTo>
                        <a:lnTo>
                          <a:pt x="100" y="50"/>
                        </a:lnTo>
                        <a:lnTo>
                          <a:pt x="115" y="53"/>
                        </a:lnTo>
                        <a:lnTo>
                          <a:pt x="130" y="56"/>
                        </a:lnTo>
                        <a:lnTo>
                          <a:pt x="138" y="60"/>
                        </a:lnTo>
                        <a:lnTo>
                          <a:pt x="144" y="62"/>
                        </a:lnTo>
                        <a:lnTo>
                          <a:pt x="150" y="63"/>
                        </a:lnTo>
                        <a:lnTo>
                          <a:pt x="154" y="62"/>
                        </a:lnTo>
                        <a:lnTo>
                          <a:pt x="159" y="61"/>
                        </a:lnTo>
                        <a:lnTo>
                          <a:pt x="162" y="59"/>
                        </a:lnTo>
                        <a:lnTo>
                          <a:pt x="164" y="56"/>
                        </a:lnTo>
                        <a:lnTo>
                          <a:pt x="166" y="53"/>
                        </a:lnTo>
                        <a:lnTo>
                          <a:pt x="169" y="40"/>
                        </a:lnTo>
                        <a:lnTo>
                          <a:pt x="169" y="34"/>
                        </a:lnTo>
                        <a:lnTo>
                          <a:pt x="166" y="30"/>
                        </a:lnTo>
                        <a:lnTo>
                          <a:pt x="157" y="25"/>
                        </a:lnTo>
                        <a:lnTo>
                          <a:pt x="143" y="16"/>
                        </a:lnTo>
                        <a:lnTo>
                          <a:pt x="125" y="9"/>
                        </a:lnTo>
                        <a:lnTo>
                          <a:pt x="115" y="5"/>
                        </a:lnTo>
                        <a:lnTo>
                          <a:pt x="103" y="2"/>
                        </a:lnTo>
                        <a:lnTo>
                          <a:pt x="90" y="1"/>
                        </a:lnTo>
                        <a:lnTo>
                          <a:pt x="78" y="0"/>
                        </a:lnTo>
                        <a:lnTo>
                          <a:pt x="63" y="1"/>
                        </a:lnTo>
                        <a:lnTo>
                          <a:pt x="49" y="5"/>
                        </a:lnTo>
                        <a:lnTo>
                          <a:pt x="34" y="9"/>
                        </a:lnTo>
                        <a:lnTo>
                          <a:pt x="18" y="16"/>
                        </a:lnTo>
                        <a:lnTo>
                          <a:pt x="15" y="20"/>
                        </a:lnTo>
                        <a:lnTo>
                          <a:pt x="11" y="26"/>
                        </a:lnTo>
                        <a:lnTo>
                          <a:pt x="6" y="36"/>
                        </a:lnTo>
                        <a:lnTo>
                          <a:pt x="2" y="47"/>
                        </a:lnTo>
                        <a:lnTo>
                          <a:pt x="0" y="57"/>
                        </a:lnTo>
                        <a:lnTo>
                          <a:pt x="0" y="69"/>
                        </a:lnTo>
                        <a:lnTo>
                          <a:pt x="0" y="75"/>
                        </a:lnTo>
                        <a:lnTo>
                          <a:pt x="2" y="80"/>
                        </a:lnTo>
                        <a:lnTo>
                          <a:pt x="4" y="86"/>
                        </a:lnTo>
                        <a:lnTo>
                          <a:pt x="7" y="90"/>
                        </a:lnTo>
                        <a:lnTo>
                          <a:pt x="5" y="92"/>
                        </a:lnTo>
                        <a:lnTo>
                          <a:pt x="4" y="99"/>
                        </a:lnTo>
                        <a:lnTo>
                          <a:pt x="2" y="107"/>
                        </a:lnTo>
                        <a:lnTo>
                          <a:pt x="2" y="117"/>
                        </a:lnTo>
                        <a:close/>
                        <a:moveTo>
                          <a:pt x="22" y="37"/>
                        </a:moveTo>
                        <a:lnTo>
                          <a:pt x="20" y="39"/>
                        </a:lnTo>
                        <a:lnTo>
                          <a:pt x="17" y="42"/>
                        </a:lnTo>
                        <a:lnTo>
                          <a:pt x="20" y="38"/>
                        </a:lnTo>
                        <a:lnTo>
                          <a:pt x="22" y="37"/>
                        </a:lnTo>
                        <a:close/>
                        <a:moveTo>
                          <a:pt x="11" y="73"/>
                        </a:moveTo>
                        <a:lnTo>
                          <a:pt x="11" y="75"/>
                        </a:lnTo>
                        <a:lnTo>
                          <a:pt x="11" y="76"/>
                        </a:lnTo>
                        <a:lnTo>
                          <a:pt x="11" y="79"/>
                        </a:lnTo>
                        <a:lnTo>
                          <a:pt x="9" y="82"/>
                        </a:lnTo>
                        <a:lnTo>
                          <a:pt x="11" y="78"/>
                        </a:lnTo>
                        <a:lnTo>
                          <a:pt x="11" y="73"/>
                        </a:lnTo>
                        <a:close/>
                        <a:moveTo>
                          <a:pt x="9" y="82"/>
                        </a:moveTo>
                        <a:lnTo>
                          <a:pt x="9" y="86"/>
                        </a:lnTo>
                        <a:lnTo>
                          <a:pt x="9" y="90"/>
                        </a:lnTo>
                        <a:lnTo>
                          <a:pt x="9" y="90"/>
                        </a:lnTo>
                        <a:lnTo>
                          <a:pt x="9" y="90"/>
                        </a:lnTo>
                        <a:lnTo>
                          <a:pt x="9" y="87"/>
                        </a:lnTo>
                        <a:lnTo>
                          <a:pt x="9" y="8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Freeform 189">
                    <a:extLst>
                      <a:ext uri="{FF2B5EF4-FFF2-40B4-BE49-F238E27FC236}">
                        <a16:creationId xmlns:a16="http://schemas.microsoft.com/office/drawing/2014/main" id="{8C1BB463-6FF4-48CF-AC77-10D56B8E2F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40488" y="2771775"/>
                    <a:ext cx="23813" cy="19050"/>
                  </a:xfrm>
                  <a:custGeom>
                    <a:avLst/>
                    <a:gdLst>
                      <a:gd name="T0" fmla="*/ 26 w 61"/>
                      <a:gd name="T1" fmla="*/ 46 h 46"/>
                      <a:gd name="T2" fmla="*/ 30 w 61"/>
                      <a:gd name="T3" fmla="*/ 46 h 46"/>
                      <a:gd name="T4" fmla="*/ 33 w 61"/>
                      <a:gd name="T5" fmla="*/ 46 h 46"/>
                      <a:gd name="T6" fmla="*/ 36 w 61"/>
                      <a:gd name="T7" fmla="*/ 45 h 46"/>
                      <a:gd name="T8" fmla="*/ 39 w 61"/>
                      <a:gd name="T9" fmla="*/ 44 h 46"/>
                      <a:gd name="T10" fmla="*/ 41 w 61"/>
                      <a:gd name="T11" fmla="*/ 41 h 46"/>
                      <a:gd name="T12" fmla="*/ 42 w 61"/>
                      <a:gd name="T13" fmla="*/ 39 h 46"/>
                      <a:gd name="T14" fmla="*/ 42 w 61"/>
                      <a:gd name="T15" fmla="*/ 37 h 46"/>
                      <a:gd name="T16" fmla="*/ 43 w 61"/>
                      <a:gd name="T17" fmla="*/ 34 h 46"/>
                      <a:gd name="T18" fmla="*/ 43 w 61"/>
                      <a:gd name="T19" fmla="*/ 32 h 46"/>
                      <a:gd name="T20" fmla="*/ 43 w 61"/>
                      <a:gd name="T21" fmla="*/ 30 h 46"/>
                      <a:gd name="T22" fmla="*/ 44 w 61"/>
                      <a:gd name="T23" fmla="*/ 29 h 46"/>
                      <a:gd name="T24" fmla="*/ 46 w 61"/>
                      <a:gd name="T25" fmla="*/ 29 h 46"/>
                      <a:gd name="T26" fmla="*/ 47 w 61"/>
                      <a:gd name="T27" fmla="*/ 29 h 46"/>
                      <a:gd name="T28" fmla="*/ 48 w 61"/>
                      <a:gd name="T29" fmla="*/ 30 h 46"/>
                      <a:gd name="T30" fmla="*/ 48 w 61"/>
                      <a:gd name="T31" fmla="*/ 31 h 46"/>
                      <a:gd name="T32" fmla="*/ 49 w 61"/>
                      <a:gd name="T33" fmla="*/ 32 h 46"/>
                      <a:gd name="T34" fmla="*/ 50 w 61"/>
                      <a:gd name="T35" fmla="*/ 37 h 46"/>
                      <a:gd name="T36" fmla="*/ 56 w 61"/>
                      <a:gd name="T37" fmla="*/ 43 h 46"/>
                      <a:gd name="T38" fmla="*/ 58 w 61"/>
                      <a:gd name="T39" fmla="*/ 45 h 46"/>
                      <a:gd name="T40" fmla="*/ 60 w 61"/>
                      <a:gd name="T41" fmla="*/ 45 h 46"/>
                      <a:gd name="T42" fmla="*/ 61 w 61"/>
                      <a:gd name="T43" fmla="*/ 44 h 46"/>
                      <a:gd name="T44" fmla="*/ 61 w 61"/>
                      <a:gd name="T45" fmla="*/ 40 h 46"/>
                      <a:gd name="T46" fmla="*/ 58 w 61"/>
                      <a:gd name="T47" fmla="*/ 30 h 46"/>
                      <a:gd name="T48" fmla="*/ 52 w 61"/>
                      <a:gd name="T49" fmla="*/ 17 h 46"/>
                      <a:gd name="T50" fmla="*/ 47 w 61"/>
                      <a:gd name="T51" fmla="*/ 11 h 46"/>
                      <a:gd name="T52" fmla="*/ 43 w 61"/>
                      <a:gd name="T53" fmla="*/ 6 h 46"/>
                      <a:gd name="T54" fmla="*/ 40 w 61"/>
                      <a:gd name="T55" fmla="*/ 3 h 46"/>
                      <a:gd name="T56" fmla="*/ 36 w 61"/>
                      <a:gd name="T57" fmla="*/ 2 h 46"/>
                      <a:gd name="T58" fmla="*/ 32 w 61"/>
                      <a:gd name="T59" fmla="*/ 0 h 46"/>
                      <a:gd name="T60" fmla="*/ 15 w 61"/>
                      <a:gd name="T61" fmla="*/ 3 h 46"/>
                      <a:gd name="T62" fmla="*/ 1 w 61"/>
                      <a:gd name="T63" fmla="*/ 5 h 46"/>
                      <a:gd name="T64" fmla="*/ 0 w 61"/>
                      <a:gd name="T65" fmla="*/ 6 h 46"/>
                      <a:gd name="T66" fmla="*/ 1 w 61"/>
                      <a:gd name="T67" fmla="*/ 12 h 46"/>
                      <a:gd name="T68" fmla="*/ 5 w 61"/>
                      <a:gd name="T69" fmla="*/ 25 h 46"/>
                      <a:gd name="T70" fmla="*/ 8 w 61"/>
                      <a:gd name="T71" fmla="*/ 33 h 46"/>
                      <a:gd name="T72" fmla="*/ 13 w 61"/>
                      <a:gd name="T73" fmla="*/ 39 h 46"/>
                      <a:gd name="T74" fmla="*/ 15 w 61"/>
                      <a:gd name="T75" fmla="*/ 41 h 46"/>
                      <a:gd name="T76" fmla="*/ 18 w 61"/>
                      <a:gd name="T77" fmla="*/ 44 h 46"/>
                      <a:gd name="T78" fmla="*/ 21 w 61"/>
                      <a:gd name="T79" fmla="*/ 46 h 46"/>
                      <a:gd name="T80" fmla="*/ 26 w 61"/>
                      <a:gd name="T81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61" h="46">
                        <a:moveTo>
                          <a:pt x="26" y="46"/>
                        </a:moveTo>
                        <a:lnTo>
                          <a:pt x="30" y="46"/>
                        </a:lnTo>
                        <a:lnTo>
                          <a:pt x="33" y="46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1" y="41"/>
                        </a:lnTo>
                        <a:lnTo>
                          <a:pt x="42" y="39"/>
                        </a:lnTo>
                        <a:lnTo>
                          <a:pt x="42" y="37"/>
                        </a:lnTo>
                        <a:lnTo>
                          <a:pt x="43" y="34"/>
                        </a:lnTo>
                        <a:lnTo>
                          <a:pt x="43" y="32"/>
                        </a:lnTo>
                        <a:lnTo>
                          <a:pt x="43" y="30"/>
                        </a:lnTo>
                        <a:lnTo>
                          <a:pt x="44" y="29"/>
                        </a:lnTo>
                        <a:lnTo>
                          <a:pt x="46" y="29"/>
                        </a:lnTo>
                        <a:lnTo>
                          <a:pt x="47" y="29"/>
                        </a:lnTo>
                        <a:lnTo>
                          <a:pt x="48" y="30"/>
                        </a:lnTo>
                        <a:lnTo>
                          <a:pt x="48" y="31"/>
                        </a:lnTo>
                        <a:lnTo>
                          <a:pt x="49" y="32"/>
                        </a:lnTo>
                        <a:lnTo>
                          <a:pt x="50" y="37"/>
                        </a:lnTo>
                        <a:lnTo>
                          <a:pt x="56" y="43"/>
                        </a:lnTo>
                        <a:lnTo>
                          <a:pt x="58" y="45"/>
                        </a:lnTo>
                        <a:lnTo>
                          <a:pt x="60" y="45"/>
                        </a:lnTo>
                        <a:lnTo>
                          <a:pt x="61" y="44"/>
                        </a:lnTo>
                        <a:lnTo>
                          <a:pt x="61" y="40"/>
                        </a:lnTo>
                        <a:lnTo>
                          <a:pt x="58" y="30"/>
                        </a:lnTo>
                        <a:lnTo>
                          <a:pt x="52" y="17"/>
                        </a:lnTo>
                        <a:lnTo>
                          <a:pt x="47" y="11"/>
                        </a:lnTo>
                        <a:lnTo>
                          <a:pt x="43" y="6"/>
                        </a:lnTo>
                        <a:lnTo>
                          <a:pt x="40" y="3"/>
                        </a:lnTo>
                        <a:lnTo>
                          <a:pt x="36" y="2"/>
                        </a:lnTo>
                        <a:lnTo>
                          <a:pt x="32" y="0"/>
                        </a:lnTo>
                        <a:lnTo>
                          <a:pt x="15" y="3"/>
                        </a:lnTo>
                        <a:lnTo>
                          <a:pt x="1" y="5"/>
                        </a:lnTo>
                        <a:lnTo>
                          <a:pt x="0" y="6"/>
                        </a:lnTo>
                        <a:lnTo>
                          <a:pt x="1" y="12"/>
                        </a:lnTo>
                        <a:lnTo>
                          <a:pt x="5" y="25"/>
                        </a:lnTo>
                        <a:lnTo>
                          <a:pt x="8" y="33"/>
                        </a:lnTo>
                        <a:lnTo>
                          <a:pt x="13" y="39"/>
                        </a:lnTo>
                        <a:lnTo>
                          <a:pt x="15" y="41"/>
                        </a:lnTo>
                        <a:lnTo>
                          <a:pt x="18" y="44"/>
                        </a:lnTo>
                        <a:lnTo>
                          <a:pt x="21" y="46"/>
                        </a:lnTo>
                        <a:lnTo>
                          <a:pt x="26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Freeform 190">
                    <a:extLst>
                      <a:ext uri="{FF2B5EF4-FFF2-40B4-BE49-F238E27FC236}">
                        <a16:creationId xmlns:a16="http://schemas.microsoft.com/office/drawing/2014/main" id="{D9A62C51-2B31-4DB5-B4AD-E9D982343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19851" y="2795588"/>
                    <a:ext cx="57150" cy="12700"/>
                  </a:xfrm>
                  <a:custGeom>
                    <a:avLst/>
                    <a:gdLst>
                      <a:gd name="T0" fmla="*/ 144 w 144"/>
                      <a:gd name="T1" fmla="*/ 14 h 31"/>
                      <a:gd name="T2" fmla="*/ 144 w 144"/>
                      <a:gd name="T3" fmla="*/ 12 h 31"/>
                      <a:gd name="T4" fmla="*/ 143 w 144"/>
                      <a:gd name="T5" fmla="*/ 8 h 31"/>
                      <a:gd name="T6" fmla="*/ 142 w 144"/>
                      <a:gd name="T7" fmla="*/ 6 h 31"/>
                      <a:gd name="T8" fmla="*/ 140 w 144"/>
                      <a:gd name="T9" fmla="*/ 4 h 31"/>
                      <a:gd name="T10" fmla="*/ 138 w 144"/>
                      <a:gd name="T11" fmla="*/ 2 h 31"/>
                      <a:gd name="T12" fmla="*/ 136 w 144"/>
                      <a:gd name="T13" fmla="*/ 1 h 31"/>
                      <a:gd name="T14" fmla="*/ 133 w 144"/>
                      <a:gd name="T15" fmla="*/ 0 h 31"/>
                      <a:gd name="T16" fmla="*/ 130 w 144"/>
                      <a:gd name="T17" fmla="*/ 0 h 31"/>
                      <a:gd name="T18" fmla="*/ 14 w 144"/>
                      <a:gd name="T19" fmla="*/ 0 h 31"/>
                      <a:gd name="T20" fmla="*/ 12 w 144"/>
                      <a:gd name="T21" fmla="*/ 0 h 31"/>
                      <a:gd name="T22" fmla="*/ 8 w 144"/>
                      <a:gd name="T23" fmla="*/ 1 h 31"/>
                      <a:gd name="T24" fmla="*/ 6 w 144"/>
                      <a:gd name="T25" fmla="*/ 2 h 31"/>
                      <a:gd name="T26" fmla="*/ 4 w 144"/>
                      <a:gd name="T27" fmla="*/ 4 h 31"/>
                      <a:gd name="T28" fmla="*/ 2 w 144"/>
                      <a:gd name="T29" fmla="*/ 6 h 31"/>
                      <a:gd name="T30" fmla="*/ 1 w 144"/>
                      <a:gd name="T31" fmla="*/ 8 h 31"/>
                      <a:gd name="T32" fmla="*/ 0 w 144"/>
                      <a:gd name="T33" fmla="*/ 12 h 31"/>
                      <a:gd name="T34" fmla="*/ 0 w 144"/>
                      <a:gd name="T35" fmla="*/ 14 h 31"/>
                      <a:gd name="T36" fmla="*/ 0 w 144"/>
                      <a:gd name="T37" fmla="*/ 31 h 31"/>
                      <a:gd name="T38" fmla="*/ 144 w 144"/>
                      <a:gd name="T39" fmla="*/ 31 h 31"/>
                      <a:gd name="T40" fmla="*/ 144 w 144"/>
                      <a:gd name="T41" fmla="*/ 14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4" h="31">
                        <a:moveTo>
                          <a:pt x="144" y="14"/>
                        </a:moveTo>
                        <a:lnTo>
                          <a:pt x="144" y="12"/>
                        </a:lnTo>
                        <a:lnTo>
                          <a:pt x="143" y="8"/>
                        </a:lnTo>
                        <a:lnTo>
                          <a:pt x="142" y="6"/>
                        </a:lnTo>
                        <a:lnTo>
                          <a:pt x="140" y="4"/>
                        </a:lnTo>
                        <a:lnTo>
                          <a:pt x="138" y="2"/>
                        </a:lnTo>
                        <a:lnTo>
                          <a:pt x="136" y="1"/>
                        </a:lnTo>
                        <a:lnTo>
                          <a:pt x="133" y="0"/>
                        </a:lnTo>
                        <a:lnTo>
                          <a:pt x="130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8" y="1"/>
                        </a:lnTo>
                        <a:lnTo>
                          <a:pt x="6" y="2"/>
                        </a:lnTo>
                        <a:lnTo>
                          <a:pt x="4" y="4"/>
                        </a:lnTo>
                        <a:lnTo>
                          <a:pt x="2" y="6"/>
                        </a:lnTo>
                        <a:lnTo>
                          <a:pt x="1" y="8"/>
                        </a:lnTo>
                        <a:lnTo>
                          <a:pt x="0" y="12"/>
                        </a:lnTo>
                        <a:lnTo>
                          <a:pt x="0" y="14"/>
                        </a:lnTo>
                        <a:lnTo>
                          <a:pt x="0" y="31"/>
                        </a:lnTo>
                        <a:lnTo>
                          <a:pt x="144" y="31"/>
                        </a:lnTo>
                        <a:lnTo>
                          <a:pt x="144" y="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Freeform 191">
                    <a:extLst>
                      <a:ext uri="{FF2B5EF4-FFF2-40B4-BE49-F238E27FC236}">
                        <a16:creationId xmlns:a16="http://schemas.microsoft.com/office/drawing/2014/main" id="{41E90ECF-BEAF-41D7-BF12-0758076DC6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19851" y="2811463"/>
                    <a:ext cx="57150" cy="31750"/>
                  </a:xfrm>
                  <a:custGeom>
                    <a:avLst/>
                    <a:gdLst>
                      <a:gd name="T0" fmla="*/ 144 w 144"/>
                      <a:gd name="T1" fmla="*/ 67 h 82"/>
                      <a:gd name="T2" fmla="*/ 144 w 144"/>
                      <a:gd name="T3" fmla="*/ 0 h 82"/>
                      <a:gd name="T4" fmla="*/ 82 w 144"/>
                      <a:gd name="T5" fmla="*/ 0 h 82"/>
                      <a:gd name="T6" fmla="*/ 82 w 144"/>
                      <a:gd name="T7" fmla="*/ 14 h 82"/>
                      <a:gd name="T8" fmla="*/ 81 w 144"/>
                      <a:gd name="T9" fmla="*/ 15 h 82"/>
                      <a:gd name="T10" fmla="*/ 74 w 144"/>
                      <a:gd name="T11" fmla="*/ 16 h 82"/>
                      <a:gd name="T12" fmla="*/ 67 w 144"/>
                      <a:gd name="T13" fmla="*/ 15 h 82"/>
                      <a:gd name="T14" fmla="*/ 66 w 144"/>
                      <a:gd name="T15" fmla="*/ 14 h 82"/>
                      <a:gd name="T16" fmla="*/ 66 w 144"/>
                      <a:gd name="T17" fmla="*/ 0 h 82"/>
                      <a:gd name="T18" fmla="*/ 0 w 144"/>
                      <a:gd name="T19" fmla="*/ 0 h 82"/>
                      <a:gd name="T20" fmla="*/ 0 w 144"/>
                      <a:gd name="T21" fmla="*/ 67 h 82"/>
                      <a:gd name="T22" fmla="*/ 0 w 144"/>
                      <a:gd name="T23" fmla="*/ 70 h 82"/>
                      <a:gd name="T24" fmla="*/ 1 w 144"/>
                      <a:gd name="T25" fmla="*/ 72 h 82"/>
                      <a:gd name="T26" fmla="*/ 2 w 144"/>
                      <a:gd name="T27" fmla="*/ 75 h 82"/>
                      <a:gd name="T28" fmla="*/ 4 w 144"/>
                      <a:gd name="T29" fmla="*/ 77 h 82"/>
                      <a:gd name="T30" fmla="*/ 6 w 144"/>
                      <a:gd name="T31" fmla="*/ 78 h 82"/>
                      <a:gd name="T32" fmla="*/ 8 w 144"/>
                      <a:gd name="T33" fmla="*/ 80 h 82"/>
                      <a:gd name="T34" fmla="*/ 12 w 144"/>
                      <a:gd name="T35" fmla="*/ 81 h 82"/>
                      <a:gd name="T36" fmla="*/ 14 w 144"/>
                      <a:gd name="T37" fmla="*/ 82 h 82"/>
                      <a:gd name="T38" fmla="*/ 130 w 144"/>
                      <a:gd name="T39" fmla="*/ 82 h 82"/>
                      <a:gd name="T40" fmla="*/ 133 w 144"/>
                      <a:gd name="T41" fmla="*/ 81 h 82"/>
                      <a:gd name="T42" fmla="*/ 136 w 144"/>
                      <a:gd name="T43" fmla="*/ 80 h 82"/>
                      <a:gd name="T44" fmla="*/ 138 w 144"/>
                      <a:gd name="T45" fmla="*/ 78 h 82"/>
                      <a:gd name="T46" fmla="*/ 140 w 144"/>
                      <a:gd name="T47" fmla="*/ 77 h 82"/>
                      <a:gd name="T48" fmla="*/ 142 w 144"/>
                      <a:gd name="T49" fmla="*/ 75 h 82"/>
                      <a:gd name="T50" fmla="*/ 143 w 144"/>
                      <a:gd name="T51" fmla="*/ 72 h 82"/>
                      <a:gd name="T52" fmla="*/ 144 w 144"/>
                      <a:gd name="T53" fmla="*/ 70 h 82"/>
                      <a:gd name="T54" fmla="*/ 144 w 144"/>
                      <a:gd name="T55" fmla="*/ 67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44" h="82">
                        <a:moveTo>
                          <a:pt x="144" y="67"/>
                        </a:moveTo>
                        <a:lnTo>
                          <a:pt x="144" y="0"/>
                        </a:lnTo>
                        <a:lnTo>
                          <a:pt x="82" y="0"/>
                        </a:lnTo>
                        <a:lnTo>
                          <a:pt x="82" y="14"/>
                        </a:lnTo>
                        <a:lnTo>
                          <a:pt x="81" y="15"/>
                        </a:lnTo>
                        <a:lnTo>
                          <a:pt x="74" y="16"/>
                        </a:lnTo>
                        <a:lnTo>
                          <a:pt x="67" y="15"/>
                        </a:lnTo>
                        <a:lnTo>
                          <a:pt x="66" y="14"/>
                        </a:lnTo>
                        <a:lnTo>
                          <a:pt x="66" y="0"/>
                        </a:lnTo>
                        <a:lnTo>
                          <a:pt x="0" y="0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1" y="72"/>
                        </a:lnTo>
                        <a:lnTo>
                          <a:pt x="2" y="75"/>
                        </a:lnTo>
                        <a:lnTo>
                          <a:pt x="4" y="77"/>
                        </a:lnTo>
                        <a:lnTo>
                          <a:pt x="6" y="78"/>
                        </a:lnTo>
                        <a:lnTo>
                          <a:pt x="8" y="80"/>
                        </a:lnTo>
                        <a:lnTo>
                          <a:pt x="12" y="81"/>
                        </a:lnTo>
                        <a:lnTo>
                          <a:pt x="14" y="82"/>
                        </a:lnTo>
                        <a:lnTo>
                          <a:pt x="130" y="82"/>
                        </a:lnTo>
                        <a:lnTo>
                          <a:pt x="133" y="81"/>
                        </a:lnTo>
                        <a:lnTo>
                          <a:pt x="136" y="80"/>
                        </a:lnTo>
                        <a:lnTo>
                          <a:pt x="138" y="78"/>
                        </a:lnTo>
                        <a:lnTo>
                          <a:pt x="140" y="77"/>
                        </a:lnTo>
                        <a:lnTo>
                          <a:pt x="142" y="75"/>
                        </a:lnTo>
                        <a:lnTo>
                          <a:pt x="143" y="72"/>
                        </a:lnTo>
                        <a:lnTo>
                          <a:pt x="144" y="70"/>
                        </a:lnTo>
                        <a:lnTo>
                          <a:pt x="144" y="6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D34B3E99-BD8A-4991-AF73-72D100E80D61}"/>
                    </a:ext>
                  </a:extLst>
                </p:cNvPr>
                <p:cNvGrpSpPr/>
                <p:nvPr/>
              </p:nvGrpSpPr>
              <p:grpSpPr>
                <a:xfrm>
                  <a:off x="3723853" y="3722880"/>
                  <a:ext cx="476691" cy="630863"/>
                  <a:chOff x="3730626" y="3165475"/>
                  <a:chExt cx="427038" cy="565151"/>
                </a:xfrm>
                <a:solidFill>
                  <a:schemeClr val="bg1"/>
                </a:solidFill>
              </p:grpSpPr>
              <p:sp>
                <p:nvSpPr>
                  <p:cNvPr id="92" name="Freeform 104">
                    <a:extLst>
                      <a:ext uri="{FF2B5EF4-FFF2-40B4-BE49-F238E27FC236}">
                        <a16:creationId xmlns:a16="http://schemas.microsoft.com/office/drawing/2014/main" id="{7C5A5086-981D-420D-9485-0093C78A07C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730626" y="3306763"/>
                    <a:ext cx="254000" cy="396875"/>
                  </a:xfrm>
                  <a:custGeom>
                    <a:avLst/>
                    <a:gdLst>
                      <a:gd name="T0" fmla="*/ 0 w 638"/>
                      <a:gd name="T1" fmla="*/ 132 h 1001"/>
                      <a:gd name="T2" fmla="*/ 7 w 638"/>
                      <a:gd name="T3" fmla="*/ 199 h 1001"/>
                      <a:gd name="T4" fmla="*/ 28 w 638"/>
                      <a:gd name="T5" fmla="*/ 332 h 1001"/>
                      <a:gd name="T6" fmla="*/ 47 w 638"/>
                      <a:gd name="T7" fmla="*/ 405 h 1001"/>
                      <a:gd name="T8" fmla="*/ 75 w 638"/>
                      <a:gd name="T9" fmla="*/ 407 h 1001"/>
                      <a:gd name="T10" fmla="*/ 123 w 638"/>
                      <a:gd name="T11" fmla="*/ 460 h 1001"/>
                      <a:gd name="T12" fmla="*/ 132 w 638"/>
                      <a:gd name="T13" fmla="*/ 554 h 1001"/>
                      <a:gd name="T14" fmla="*/ 140 w 638"/>
                      <a:gd name="T15" fmla="*/ 577 h 1001"/>
                      <a:gd name="T16" fmla="*/ 182 w 638"/>
                      <a:gd name="T17" fmla="*/ 1001 h 1001"/>
                      <a:gd name="T18" fmla="*/ 308 w 638"/>
                      <a:gd name="T19" fmla="*/ 683 h 1001"/>
                      <a:gd name="T20" fmla="*/ 322 w 638"/>
                      <a:gd name="T21" fmla="*/ 683 h 1001"/>
                      <a:gd name="T22" fmla="*/ 473 w 638"/>
                      <a:gd name="T23" fmla="*/ 601 h 1001"/>
                      <a:gd name="T24" fmla="*/ 491 w 638"/>
                      <a:gd name="T25" fmla="*/ 568 h 1001"/>
                      <a:gd name="T26" fmla="*/ 495 w 638"/>
                      <a:gd name="T27" fmla="*/ 544 h 1001"/>
                      <a:gd name="T28" fmla="*/ 506 w 638"/>
                      <a:gd name="T29" fmla="*/ 430 h 1001"/>
                      <a:gd name="T30" fmla="*/ 573 w 638"/>
                      <a:gd name="T31" fmla="*/ 354 h 1001"/>
                      <a:gd name="T32" fmla="*/ 611 w 638"/>
                      <a:gd name="T33" fmla="*/ 252 h 1001"/>
                      <a:gd name="T34" fmla="*/ 636 w 638"/>
                      <a:gd name="T35" fmla="*/ 157 h 1001"/>
                      <a:gd name="T36" fmla="*/ 638 w 638"/>
                      <a:gd name="T37" fmla="*/ 118 h 1001"/>
                      <a:gd name="T38" fmla="*/ 630 w 638"/>
                      <a:gd name="T39" fmla="*/ 91 h 1001"/>
                      <a:gd name="T40" fmla="*/ 605 w 638"/>
                      <a:gd name="T41" fmla="*/ 63 h 1001"/>
                      <a:gd name="T42" fmla="*/ 563 w 638"/>
                      <a:gd name="T43" fmla="*/ 35 h 1001"/>
                      <a:gd name="T44" fmla="*/ 512 w 638"/>
                      <a:gd name="T45" fmla="*/ 12 h 1001"/>
                      <a:gd name="T46" fmla="*/ 457 w 638"/>
                      <a:gd name="T47" fmla="*/ 0 h 1001"/>
                      <a:gd name="T48" fmla="*/ 418 w 638"/>
                      <a:gd name="T49" fmla="*/ 3 h 1001"/>
                      <a:gd name="T50" fmla="*/ 342 w 638"/>
                      <a:gd name="T51" fmla="*/ 64 h 1001"/>
                      <a:gd name="T52" fmla="*/ 311 w 638"/>
                      <a:gd name="T53" fmla="*/ 26 h 1001"/>
                      <a:gd name="T54" fmla="*/ 285 w 638"/>
                      <a:gd name="T55" fmla="*/ 210 h 1001"/>
                      <a:gd name="T56" fmla="*/ 221 w 638"/>
                      <a:gd name="T57" fmla="*/ 1 h 1001"/>
                      <a:gd name="T58" fmla="*/ 143 w 638"/>
                      <a:gd name="T59" fmla="*/ 15 h 1001"/>
                      <a:gd name="T60" fmla="*/ 90 w 638"/>
                      <a:gd name="T61" fmla="*/ 31 h 1001"/>
                      <a:gd name="T62" fmla="*/ 45 w 638"/>
                      <a:gd name="T63" fmla="*/ 52 h 1001"/>
                      <a:gd name="T64" fmla="*/ 14 w 638"/>
                      <a:gd name="T65" fmla="*/ 80 h 1001"/>
                      <a:gd name="T66" fmla="*/ 3 w 638"/>
                      <a:gd name="T67" fmla="*/ 102 h 1001"/>
                      <a:gd name="T68" fmla="*/ 522 w 638"/>
                      <a:gd name="T69" fmla="*/ 189 h 1001"/>
                      <a:gd name="T70" fmla="*/ 529 w 638"/>
                      <a:gd name="T71" fmla="*/ 180 h 1001"/>
                      <a:gd name="T72" fmla="*/ 535 w 638"/>
                      <a:gd name="T73" fmla="*/ 173 h 1001"/>
                      <a:gd name="T74" fmla="*/ 534 w 638"/>
                      <a:gd name="T75" fmla="*/ 186 h 1001"/>
                      <a:gd name="T76" fmla="*/ 517 w 638"/>
                      <a:gd name="T77" fmla="*/ 264 h 1001"/>
                      <a:gd name="T78" fmla="*/ 556 w 638"/>
                      <a:gd name="T79" fmla="*/ 306 h 1001"/>
                      <a:gd name="T80" fmla="*/ 302 w 638"/>
                      <a:gd name="T81" fmla="*/ 341 h 1001"/>
                      <a:gd name="T82" fmla="*/ 322 w 638"/>
                      <a:gd name="T83" fmla="*/ 325 h 1001"/>
                      <a:gd name="T84" fmla="*/ 545 w 638"/>
                      <a:gd name="T85" fmla="*/ 294 h 1001"/>
                      <a:gd name="T86" fmla="*/ 294 w 638"/>
                      <a:gd name="T87" fmla="*/ 268 h 1001"/>
                      <a:gd name="T88" fmla="*/ 351 w 638"/>
                      <a:gd name="T89" fmla="*/ 271 h 1001"/>
                      <a:gd name="T90" fmla="*/ 70 w 638"/>
                      <a:gd name="T91" fmla="*/ 315 h 1001"/>
                      <a:gd name="T92" fmla="*/ 102 w 638"/>
                      <a:gd name="T93" fmla="*/ 183 h 1001"/>
                      <a:gd name="T94" fmla="*/ 98 w 638"/>
                      <a:gd name="T95" fmla="*/ 185 h 1001"/>
                      <a:gd name="T96" fmla="*/ 102 w 638"/>
                      <a:gd name="T97" fmla="*/ 183 h 10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638" h="1001">
                        <a:moveTo>
                          <a:pt x="1" y="114"/>
                        </a:moveTo>
                        <a:lnTo>
                          <a:pt x="0" y="121"/>
                        </a:lnTo>
                        <a:lnTo>
                          <a:pt x="0" y="132"/>
                        </a:lnTo>
                        <a:lnTo>
                          <a:pt x="1" y="145"/>
                        </a:lnTo>
                        <a:lnTo>
                          <a:pt x="3" y="161"/>
                        </a:lnTo>
                        <a:lnTo>
                          <a:pt x="7" y="199"/>
                        </a:lnTo>
                        <a:lnTo>
                          <a:pt x="13" y="242"/>
                        </a:lnTo>
                        <a:lnTo>
                          <a:pt x="20" y="287"/>
                        </a:lnTo>
                        <a:lnTo>
                          <a:pt x="28" y="332"/>
                        </a:lnTo>
                        <a:lnTo>
                          <a:pt x="34" y="371"/>
                        </a:lnTo>
                        <a:lnTo>
                          <a:pt x="41" y="403"/>
                        </a:lnTo>
                        <a:lnTo>
                          <a:pt x="47" y="405"/>
                        </a:lnTo>
                        <a:lnTo>
                          <a:pt x="56" y="407"/>
                        </a:lnTo>
                        <a:lnTo>
                          <a:pt x="66" y="407"/>
                        </a:lnTo>
                        <a:lnTo>
                          <a:pt x="75" y="407"/>
                        </a:lnTo>
                        <a:lnTo>
                          <a:pt x="97" y="403"/>
                        </a:lnTo>
                        <a:lnTo>
                          <a:pt x="117" y="398"/>
                        </a:lnTo>
                        <a:lnTo>
                          <a:pt x="123" y="460"/>
                        </a:lnTo>
                        <a:lnTo>
                          <a:pt x="127" y="510"/>
                        </a:lnTo>
                        <a:lnTo>
                          <a:pt x="130" y="542"/>
                        </a:lnTo>
                        <a:lnTo>
                          <a:pt x="132" y="554"/>
                        </a:lnTo>
                        <a:lnTo>
                          <a:pt x="133" y="558"/>
                        </a:lnTo>
                        <a:lnTo>
                          <a:pt x="136" y="568"/>
                        </a:lnTo>
                        <a:lnTo>
                          <a:pt x="140" y="577"/>
                        </a:lnTo>
                        <a:lnTo>
                          <a:pt x="146" y="587"/>
                        </a:lnTo>
                        <a:lnTo>
                          <a:pt x="152" y="595"/>
                        </a:lnTo>
                        <a:lnTo>
                          <a:pt x="182" y="1001"/>
                        </a:lnTo>
                        <a:lnTo>
                          <a:pt x="267" y="1000"/>
                        </a:lnTo>
                        <a:lnTo>
                          <a:pt x="304" y="683"/>
                        </a:lnTo>
                        <a:lnTo>
                          <a:pt x="308" y="683"/>
                        </a:lnTo>
                        <a:lnTo>
                          <a:pt x="311" y="684"/>
                        </a:lnTo>
                        <a:lnTo>
                          <a:pt x="316" y="683"/>
                        </a:lnTo>
                        <a:lnTo>
                          <a:pt x="322" y="683"/>
                        </a:lnTo>
                        <a:lnTo>
                          <a:pt x="363" y="1001"/>
                        </a:lnTo>
                        <a:lnTo>
                          <a:pt x="443" y="1001"/>
                        </a:lnTo>
                        <a:lnTo>
                          <a:pt x="473" y="601"/>
                        </a:lnTo>
                        <a:lnTo>
                          <a:pt x="480" y="590"/>
                        </a:lnTo>
                        <a:lnTo>
                          <a:pt x="486" y="579"/>
                        </a:lnTo>
                        <a:lnTo>
                          <a:pt x="491" y="568"/>
                        </a:lnTo>
                        <a:lnTo>
                          <a:pt x="494" y="557"/>
                        </a:lnTo>
                        <a:lnTo>
                          <a:pt x="494" y="554"/>
                        </a:lnTo>
                        <a:lnTo>
                          <a:pt x="495" y="544"/>
                        </a:lnTo>
                        <a:lnTo>
                          <a:pt x="499" y="520"/>
                        </a:lnTo>
                        <a:lnTo>
                          <a:pt x="502" y="481"/>
                        </a:lnTo>
                        <a:lnTo>
                          <a:pt x="506" y="430"/>
                        </a:lnTo>
                        <a:lnTo>
                          <a:pt x="508" y="392"/>
                        </a:lnTo>
                        <a:lnTo>
                          <a:pt x="558" y="403"/>
                        </a:lnTo>
                        <a:lnTo>
                          <a:pt x="573" y="354"/>
                        </a:lnTo>
                        <a:lnTo>
                          <a:pt x="586" y="321"/>
                        </a:lnTo>
                        <a:lnTo>
                          <a:pt x="599" y="286"/>
                        </a:lnTo>
                        <a:lnTo>
                          <a:pt x="611" y="252"/>
                        </a:lnTo>
                        <a:lnTo>
                          <a:pt x="622" y="218"/>
                        </a:lnTo>
                        <a:lnTo>
                          <a:pt x="629" y="187"/>
                        </a:lnTo>
                        <a:lnTo>
                          <a:pt x="636" y="157"/>
                        </a:lnTo>
                        <a:lnTo>
                          <a:pt x="637" y="143"/>
                        </a:lnTo>
                        <a:lnTo>
                          <a:pt x="638" y="130"/>
                        </a:lnTo>
                        <a:lnTo>
                          <a:pt x="638" y="118"/>
                        </a:lnTo>
                        <a:lnTo>
                          <a:pt x="637" y="106"/>
                        </a:lnTo>
                        <a:lnTo>
                          <a:pt x="635" y="98"/>
                        </a:lnTo>
                        <a:lnTo>
                          <a:pt x="630" y="91"/>
                        </a:lnTo>
                        <a:lnTo>
                          <a:pt x="624" y="81"/>
                        </a:lnTo>
                        <a:lnTo>
                          <a:pt x="615" y="72"/>
                        </a:lnTo>
                        <a:lnTo>
                          <a:pt x="605" y="63"/>
                        </a:lnTo>
                        <a:lnTo>
                          <a:pt x="593" y="53"/>
                        </a:lnTo>
                        <a:lnTo>
                          <a:pt x="579" y="43"/>
                        </a:lnTo>
                        <a:lnTo>
                          <a:pt x="563" y="35"/>
                        </a:lnTo>
                        <a:lnTo>
                          <a:pt x="547" y="26"/>
                        </a:lnTo>
                        <a:lnTo>
                          <a:pt x="530" y="18"/>
                        </a:lnTo>
                        <a:lnTo>
                          <a:pt x="512" y="12"/>
                        </a:lnTo>
                        <a:lnTo>
                          <a:pt x="493" y="7"/>
                        </a:lnTo>
                        <a:lnTo>
                          <a:pt x="475" y="3"/>
                        </a:lnTo>
                        <a:lnTo>
                          <a:pt x="457" y="0"/>
                        </a:lnTo>
                        <a:lnTo>
                          <a:pt x="438" y="0"/>
                        </a:lnTo>
                        <a:lnTo>
                          <a:pt x="421" y="1"/>
                        </a:lnTo>
                        <a:lnTo>
                          <a:pt x="418" y="3"/>
                        </a:lnTo>
                        <a:lnTo>
                          <a:pt x="408" y="8"/>
                        </a:lnTo>
                        <a:lnTo>
                          <a:pt x="360" y="220"/>
                        </a:lnTo>
                        <a:lnTo>
                          <a:pt x="342" y="64"/>
                        </a:lnTo>
                        <a:lnTo>
                          <a:pt x="346" y="45"/>
                        </a:lnTo>
                        <a:lnTo>
                          <a:pt x="337" y="26"/>
                        </a:lnTo>
                        <a:lnTo>
                          <a:pt x="311" y="26"/>
                        </a:lnTo>
                        <a:lnTo>
                          <a:pt x="299" y="45"/>
                        </a:lnTo>
                        <a:lnTo>
                          <a:pt x="305" y="61"/>
                        </a:lnTo>
                        <a:lnTo>
                          <a:pt x="285" y="210"/>
                        </a:lnTo>
                        <a:lnTo>
                          <a:pt x="284" y="218"/>
                        </a:lnTo>
                        <a:lnTo>
                          <a:pt x="224" y="1"/>
                        </a:lnTo>
                        <a:lnTo>
                          <a:pt x="221" y="1"/>
                        </a:lnTo>
                        <a:lnTo>
                          <a:pt x="217" y="1"/>
                        </a:lnTo>
                        <a:lnTo>
                          <a:pt x="180" y="8"/>
                        </a:lnTo>
                        <a:lnTo>
                          <a:pt x="143" y="15"/>
                        </a:lnTo>
                        <a:lnTo>
                          <a:pt x="125" y="20"/>
                        </a:lnTo>
                        <a:lnTo>
                          <a:pt x="108" y="25"/>
                        </a:lnTo>
                        <a:lnTo>
                          <a:pt x="90" y="31"/>
                        </a:lnTo>
                        <a:lnTo>
                          <a:pt x="74" y="38"/>
                        </a:lnTo>
                        <a:lnTo>
                          <a:pt x="59" y="44"/>
                        </a:lnTo>
                        <a:lnTo>
                          <a:pt x="45" y="52"/>
                        </a:lnTo>
                        <a:lnTo>
                          <a:pt x="33" y="61"/>
                        </a:lnTo>
                        <a:lnTo>
                          <a:pt x="22" y="70"/>
                        </a:lnTo>
                        <a:lnTo>
                          <a:pt x="14" y="80"/>
                        </a:lnTo>
                        <a:lnTo>
                          <a:pt x="7" y="90"/>
                        </a:lnTo>
                        <a:lnTo>
                          <a:pt x="5" y="95"/>
                        </a:lnTo>
                        <a:lnTo>
                          <a:pt x="3" y="102"/>
                        </a:lnTo>
                        <a:lnTo>
                          <a:pt x="2" y="107"/>
                        </a:lnTo>
                        <a:lnTo>
                          <a:pt x="1" y="114"/>
                        </a:lnTo>
                        <a:close/>
                        <a:moveTo>
                          <a:pt x="522" y="189"/>
                        </a:moveTo>
                        <a:lnTo>
                          <a:pt x="524" y="188"/>
                        </a:lnTo>
                        <a:lnTo>
                          <a:pt x="524" y="187"/>
                        </a:lnTo>
                        <a:lnTo>
                          <a:pt x="529" y="180"/>
                        </a:lnTo>
                        <a:lnTo>
                          <a:pt x="534" y="174"/>
                        </a:lnTo>
                        <a:lnTo>
                          <a:pt x="535" y="173"/>
                        </a:lnTo>
                        <a:lnTo>
                          <a:pt x="535" y="173"/>
                        </a:lnTo>
                        <a:lnTo>
                          <a:pt x="536" y="174"/>
                        </a:lnTo>
                        <a:lnTo>
                          <a:pt x="535" y="177"/>
                        </a:lnTo>
                        <a:lnTo>
                          <a:pt x="534" y="186"/>
                        </a:lnTo>
                        <a:lnTo>
                          <a:pt x="532" y="198"/>
                        </a:lnTo>
                        <a:lnTo>
                          <a:pt x="526" y="228"/>
                        </a:lnTo>
                        <a:lnTo>
                          <a:pt x="517" y="264"/>
                        </a:lnTo>
                        <a:lnTo>
                          <a:pt x="522" y="189"/>
                        </a:lnTo>
                        <a:close/>
                        <a:moveTo>
                          <a:pt x="545" y="294"/>
                        </a:moveTo>
                        <a:lnTo>
                          <a:pt x="556" y="306"/>
                        </a:lnTo>
                        <a:lnTo>
                          <a:pt x="558" y="308"/>
                        </a:lnTo>
                        <a:lnTo>
                          <a:pt x="316" y="339"/>
                        </a:lnTo>
                        <a:lnTo>
                          <a:pt x="302" y="341"/>
                        </a:lnTo>
                        <a:lnTo>
                          <a:pt x="272" y="345"/>
                        </a:lnTo>
                        <a:lnTo>
                          <a:pt x="304" y="332"/>
                        </a:lnTo>
                        <a:lnTo>
                          <a:pt x="322" y="325"/>
                        </a:lnTo>
                        <a:lnTo>
                          <a:pt x="331" y="321"/>
                        </a:lnTo>
                        <a:lnTo>
                          <a:pt x="512" y="298"/>
                        </a:lnTo>
                        <a:lnTo>
                          <a:pt x="545" y="294"/>
                        </a:lnTo>
                        <a:close/>
                        <a:moveTo>
                          <a:pt x="125" y="283"/>
                        </a:moveTo>
                        <a:lnTo>
                          <a:pt x="281" y="268"/>
                        </a:lnTo>
                        <a:lnTo>
                          <a:pt x="294" y="268"/>
                        </a:lnTo>
                        <a:lnTo>
                          <a:pt x="318" y="267"/>
                        </a:lnTo>
                        <a:lnTo>
                          <a:pt x="406" y="261"/>
                        </a:lnTo>
                        <a:lnTo>
                          <a:pt x="351" y="271"/>
                        </a:lnTo>
                        <a:lnTo>
                          <a:pt x="344" y="271"/>
                        </a:lnTo>
                        <a:lnTo>
                          <a:pt x="316" y="277"/>
                        </a:lnTo>
                        <a:lnTo>
                          <a:pt x="70" y="315"/>
                        </a:lnTo>
                        <a:lnTo>
                          <a:pt x="117" y="287"/>
                        </a:lnTo>
                        <a:lnTo>
                          <a:pt x="125" y="283"/>
                        </a:lnTo>
                        <a:close/>
                        <a:moveTo>
                          <a:pt x="102" y="183"/>
                        </a:moveTo>
                        <a:lnTo>
                          <a:pt x="102" y="183"/>
                        </a:lnTo>
                        <a:lnTo>
                          <a:pt x="103" y="199"/>
                        </a:lnTo>
                        <a:lnTo>
                          <a:pt x="98" y="185"/>
                        </a:lnTo>
                        <a:lnTo>
                          <a:pt x="95" y="176"/>
                        </a:lnTo>
                        <a:lnTo>
                          <a:pt x="99" y="180"/>
                        </a:lnTo>
                        <a:lnTo>
                          <a:pt x="102" y="18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3" name="Freeform 105">
                    <a:extLst>
                      <a:ext uri="{FF2B5EF4-FFF2-40B4-BE49-F238E27FC236}">
                        <a16:creationId xmlns:a16="http://schemas.microsoft.com/office/drawing/2014/main" id="{8819E3C8-8B0D-4249-AA87-6F02A1C838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00476" y="3165475"/>
                    <a:ext cx="114300" cy="142875"/>
                  </a:xfrm>
                  <a:custGeom>
                    <a:avLst/>
                    <a:gdLst>
                      <a:gd name="T0" fmla="*/ 7 w 285"/>
                      <a:gd name="T1" fmla="*/ 148 h 360"/>
                      <a:gd name="T2" fmla="*/ 1 w 285"/>
                      <a:gd name="T3" fmla="*/ 173 h 360"/>
                      <a:gd name="T4" fmla="*/ 4 w 285"/>
                      <a:gd name="T5" fmla="*/ 223 h 360"/>
                      <a:gd name="T6" fmla="*/ 10 w 285"/>
                      <a:gd name="T7" fmla="*/ 235 h 360"/>
                      <a:gd name="T8" fmla="*/ 16 w 285"/>
                      <a:gd name="T9" fmla="*/ 233 h 360"/>
                      <a:gd name="T10" fmla="*/ 24 w 285"/>
                      <a:gd name="T11" fmla="*/ 239 h 360"/>
                      <a:gd name="T12" fmla="*/ 42 w 285"/>
                      <a:gd name="T13" fmla="*/ 278 h 360"/>
                      <a:gd name="T14" fmla="*/ 66 w 285"/>
                      <a:gd name="T15" fmla="*/ 312 h 360"/>
                      <a:gd name="T16" fmla="*/ 94 w 285"/>
                      <a:gd name="T17" fmla="*/ 338 h 360"/>
                      <a:gd name="T18" fmla="*/ 121 w 285"/>
                      <a:gd name="T19" fmla="*/ 355 h 360"/>
                      <a:gd name="T20" fmla="*/ 145 w 285"/>
                      <a:gd name="T21" fmla="*/ 360 h 360"/>
                      <a:gd name="T22" fmla="*/ 173 w 285"/>
                      <a:gd name="T23" fmla="*/ 355 h 360"/>
                      <a:gd name="T24" fmla="*/ 201 w 285"/>
                      <a:gd name="T25" fmla="*/ 339 h 360"/>
                      <a:gd name="T26" fmla="*/ 228 w 285"/>
                      <a:gd name="T27" fmla="*/ 313 h 360"/>
                      <a:gd name="T28" fmla="*/ 249 w 285"/>
                      <a:gd name="T29" fmla="*/ 278 h 360"/>
                      <a:gd name="T30" fmla="*/ 263 w 285"/>
                      <a:gd name="T31" fmla="*/ 235 h 360"/>
                      <a:gd name="T32" fmla="*/ 269 w 285"/>
                      <a:gd name="T33" fmla="*/ 230 h 360"/>
                      <a:gd name="T34" fmla="*/ 276 w 285"/>
                      <a:gd name="T35" fmla="*/ 233 h 360"/>
                      <a:gd name="T36" fmla="*/ 282 w 285"/>
                      <a:gd name="T37" fmla="*/ 221 h 360"/>
                      <a:gd name="T38" fmla="*/ 284 w 285"/>
                      <a:gd name="T39" fmla="*/ 170 h 360"/>
                      <a:gd name="T40" fmla="*/ 278 w 285"/>
                      <a:gd name="T41" fmla="*/ 146 h 360"/>
                      <a:gd name="T42" fmla="*/ 272 w 285"/>
                      <a:gd name="T43" fmla="*/ 142 h 360"/>
                      <a:gd name="T44" fmla="*/ 271 w 285"/>
                      <a:gd name="T45" fmla="*/ 126 h 360"/>
                      <a:gd name="T46" fmla="*/ 266 w 285"/>
                      <a:gd name="T47" fmla="*/ 108 h 360"/>
                      <a:gd name="T48" fmla="*/ 250 w 285"/>
                      <a:gd name="T49" fmla="*/ 111 h 360"/>
                      <a:gd name="T50" fmla="*/ 196 w 285"/>
                      <a:gd name="T51" fmla="*/ 94 h 360"/>
                      <a:gd name="T52" fmla="*/ 180 w 285"/>
                      <a:gd name="T53" fmla="*/ 85 h 360"/>
                      <a:gd name="T54" fmla="*/ 216 w 285"/>
                      <a:gd name="T55" fmla="*/ 96 h 360"/>
                      <a:gd name="T56" fmla="*/ 244 w 285"/>
                      <a:gd name="T57" fmla="*/ 90 h 360"/>
                      <a:gd name="T58" fmla="*/ 263 w 285"/>
                      <a:gd name="T59" fmla="*/ 76 h 360"/>
                      <a:gd name="T60" fmla="*/ 275 w 285"/>
                      <a:gd name="T61" fmla="*/ 61 h 360"/>
                      <a:gd name="T62" fmla="*/ 277 w 285"/>
                      <a:gd name="T63" fmla="*/ 47 h 360"/>
                      <a:gd name="T64" fmla="*/ 245 w 285"/>
                      <a:gd name="T65" fmla="*/ 23 h 360"/>
                      <a:gd name="T66" fmla="*/ 203 w 285"/>
                      <a:gd name="T67" fmla="*/ 6 h 360"/>
                      <a:gd name="T68" fmla="*/ 146 w 285"/>
                      <a:gd name="T69" fmla="*/ 0 h 360"/>
                      <a:gd name="T70" fmla="*/ 112 w 285"/>
                      <a:gd name="T71" fmla="*/ 4 h 360"/>
                      <a:gd name="T72" fmla="*/ 75 w 285"/>
                      <a:gd name="T73" fmla="*/ 15 h 360"/>
                      <a:gd name="T74" fmla="*/ 40 w 285"/>
                      <a:gd name="T75" fmla="*/ 33 h 360"/>
                      <a:gd name="T76" fmla="*/ 4 w 285"/>
                      <a:gd name="T77" fmla="*/ 58 h 360"/>
                      <a:gd name="T78" fmla="*/ 30 w 285"/>
                      <a:gd name="T79" fmla="*/ 61 h 360"/>
                      <a:gd name="T80" fmla="*/ 18 w 285"/>
                      <a:gd name="T81" fmla="*/ 80 h 360"/>
                      <a:gd name="T82" fmla="*/ 14 w 285"/>
                      <a:gd name="T83" fmla="*/ 110 h 360"/>
                      <a:gd name="T84" fmla="*/ 13 w 285"/>
                      <a:gd name="T85" fmla="*/ 144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85" h="360">
                        <a:moveTo>
                          <a:pt x="12" y="144"/>
                        </a:moveTo>
                        <a:lnTo>
                          <a:pt x="10" y="146"/>
                        </a:lnTo>
                        <a:lnTo>
                          <a:pt x="7" y="148"/>
                        </a:lnTo>
                        <a:lnTo>
                          <a:pt x="5" y="152"/>
                        </a:lnTo>
                        <a:lnTo>
                          <a:pt x="4" y="157"/>
                        </a:lnTo>
                        <a:lnTo>
                          <a:pt x="1" y="173"/>
                        </a:lnTo>
                        <a:lnTo>
                          <a:pt x="0" y="190"/>
                        </a:lnTo>
                        <a:lnTo>
                          <a:pt x="1" y="208"/>
                        </a:lnTo>
                        <a:lnTo>
                          <a:pt x="4" y="223"/>
                        </a:lnTo>
                        <a:lnTo>
                          <a:pt x="5" y="229"/>
                        </a:lnTo>
                        <a:lnTo>
                          <a:pt x="7" y="233"/>
                        </a:lnTo>
                        <a:lnTo>
                          <a:pt x="10" y="235"/>
                        </a:lnTo>
                        <a:lnTo>
                          <a:pt x="12" y="236"/>
                        </a:lnTo>
                        <a:lnTo>
                          <a:pt x="14" y="235"/>
                        </a:lnTo>
                        <a:lnTo>
                          <a:pt x="16" y="233"/>
                        </a:lnTo>
                        <a:lnTo>
                          <a:pt x="17" y="230"/>
                        </a:lnTo>
                        <a:lnTo>
                          <a:pt x="19" y="224"/>
                        </a:lnTo>
                        <a:lnTo>
                          <a:pt x="24" y="239"/>
                        </a:lnTo>
                        <a:lnTo>
                          <a:pt x="29" y="252"/>
                        </a:lnTo>
                        <a:lnTo>
                          <a:pt x="34" y="266"/>
                        </a:lnTo>
                        <a:lnTo>
                          <a:pt x="42" y="278"/>
                        </a:lnTo>
                        <a:lnTo>
                          <a:pt x="50" y="290"/>
                        </a:lnTo>
                        <a:lnTo>
                          <a:pt x="58" y="302"/>
                        </a:lnTo>
                        <a:lnTo>
                          <a:pt x="66" y="312"/>
                        </a:lnTo>
                        <a:lnTo>
                          <a:pt x="75" y="322"/>
                        </a:lnTo>
                        <a:lnTo>
                          <a:pt x="84" y="330"/>
                        </a:lnTo>
                        <a:lnTo>
                          <a:pt x="94" y="338"/>
                        </a:lnTo>
                        <a:lnTo>
                          <a:pt x="102" y="344"/>
                        </a:lnTo>
                        <a:lnTo>
                          <a:pt x="112" y="350"/>
                        </a:lnTo>
                        <a:lnTo>
                          <a:pt x="121" y="355"/>
                        </a:lnTo>
                        <a:lnTo>
                          <a:pt x="129" y="358"/>
                        </a:lnTo>
                        <a:lnTo>
                          <a:pt x="137" y="359"/>
                        </a:lnTo>
                        <a:lnTo>
                          <a:pt x="145" y="360"/>
                        </a:lnTo>
                        <a:lnTo>
                          <a:pt x="153" y="359"/>
                        </a:lnTo>
                        <a:lnTo>
                          <a:pt x="163" y="358"/>
                        </a:lnTo>
                        <a:lnTo>
                          <a:pt x="173" y="355"/>
                        </a:lnTo>
                        <a:lnTo>
                          <a:pt x="181" y="351"/>
                        </a:lnTo>
                        <a:lnTo>
                          <a:pt x="191" y="345"/>
                        </a:lnTo>
                        <a:lnTo>
                          <a:pt x="201" y="339"/>
                        </a:lnTo>
                        <a:lnTo>
                          <a:pt x="210" y="331"/>
                        </a:lnTo>
                        <a:lnTo>
                          <a:pt x="219" y="323"/>
                        </a:lnTo>
                        <a:lnTo>
                          <a:pt x="228" y="313"/>
                        </a:lnTo>
                        <a:lnTo>
                          <a:pt x="235" y="302"/>
                        </a:lnTo>
                        <a:lnTo>
                          <a:pt x="243" y="290"/>
                        </a:lnTo>
                        <a:lnTo>
                          <a:pt x="249" y="278"/>
                        </a:lnTo>
                        <a:lnTo>
                          <a:pt x="255" y="264"/>
                        </a:lnTo>
                        <a:lnTo>
                          <a:pt x="259" y="250"/>
                        </a:lnTo>
                        <a:lnTo>
                          <a:pt x="263" y="235"/>
                        </a:lnTo>
                        <a:lnTo>
                          <a:pt x="266" y="219"/>
                        </a:lnTo>
                        <a:lnTo>
                          <a:pt x="268" y="225"/>
                        </a:lnTo>
                        <a:lnTo>
                          <a:pt x="269" y="230"/>
                        </a:lnTo>
                        <a:lnTo>
                          <a:pt x="271" y="233"/>
                        </a:lnTo>
                        <a:lnTo>
                          <a:pt x="274" y="234"/>
                        </a:lnTo>
                        <a:lnTo>
                          <a:pt x="276" y="233"/>
                        </a:lnTo>
                        <a:lnTo>
                          <a:pt x="278" y="231"/>
                        </a:lnTo>
                        <a:lnTo>
                          <a:pt x="280" y="227"/>
                        </a:lnTo>
                        <a:lnTo>
                          <a:pt x="282" y="221"/>
                        </a:lnTo>
                        <a:lnTo>
                          <a:pt x="284" y="206"/>
                        </a:lnTo>
                        <a:lnTo>
                          <a:pt x="285" y="188"/>
                        </a:lnTo>
                        <a:lnTo>
                          <a:pt x="284" y="170"/>
                        </a:lnTo>
                        <a:lnTo>
                          <a:pt x="282" y="155"/>
                        </a:lnTo>
                        <a:lnTo>
                          <a:pt x="280" y="150"/>
                        </a:lnTo>
                        <a:lnTo>
                          <a:pt x="278" y="146"/>
                        </a:lnTo>
                        <a:lnTo>
                          <a:pt x="276" y="143"/>
                        </a:lnTo>
                        <a:lnTo>
                          <a:pt x="274" y="142"/>
                        </a:lnTo>
                        <a:lnTo>
                          <a:pt x="272" y="142"/>
                        </a:lnTo>
                        <a:lnTo>
                          <a:pt x="270" y="144"/>
                        </a:lnTo>
                        <a:lnTo>
                          <a:pt x="271" y="135"/>
                        </a:lnTo>
                        <a:lnTo>
                          <a:pt x="271" y="126"/>
                        </a:lnTo>
                        <a:lnTo>
                          <a:pt x="271" y="115"/>
                        </a:lnTo>
                        <a:lnTo>
                          <a:pt x="270" y="104"/>
                        </a:lnTo>
                        <a:lnTo>
                          <a:pt x="266" y="108"/>
                        </a:lnTo>
                        <a:lnTo>
                          <a:pt x="260" y="110"/>
                        </a:lnTo>
                        <a:lnTo>
                          <a:pt x="256" y="111"/>
                        </a:lnTo>
                        <a:lnTo>
                          <a:pt x="250" y="111"/>
                        </a:lnTo>
                        <a:lnTo>
                          <a:pt x="239" y="110"/>
                        </a:lnTo>
                        <a:lnTo>
                          <a:pt x="226" y="106"/>
                        </a:lnTo>
                        <a:lnTo>
                          <a:pt x="196" y="94"/>
                        </a:lnTo>
                        <a:lnTo>
                          <a:pt x="165" y="79"/>
                        </a:lnTo>
                        <a:lnTo>
                          <a:pt x="173" y="82"/>
                        </a:lnTo>
                        <a:lnTo>
                          <a:pt x="180" y="85"/>
                        </a:lnTo>
                        <a:lnTo>
                          <a:pt x="193" y="92"/>
                        </a:lnTo>
                        <a:lnTo>
                          <a:pt x="205" y="95"/>
                        </a:lnTo>
                        <a:lnTo>
                          <a:pt x="216" y="96"/>
                        </a:lnTo>
                        <a:lnTo>
                          <a:pt x="227" y="96"/>
                        </a:lnTo>
                        <a:lnTo>
                          <a:pt x="235" y="94"/>
                        </a:lnTo>
                        <a:lnTo>
                          <a:pt x="244" y="90"/>
                        </a:lnTo>
                        <a:lnTo>
                          <a:pt x="251" y="87"/>
                        </a:lnTo>
                        <a:lnTo>
                          <a:pt x="258" y="82"/>
                        </a:lnTo>
                        <a:lnTo>
                          <a:pt x="263" y="76"/>
                        </a:lnTo>
                        <a:lnTo>
                          <a:pt x="268" y="72"/>
                        </a:lnTo>
                        <a:lnTo>
                          <a:pt x="272" y="67"/>
                        </a:lnTo>
                        <a:lnTo>
                          <a:pt x="275" y="61"/>
                        </a:lnTo>
                        <a:lnTo>
                          <a:pt x="280" y="54"/>
                        </a:lnTo>
                        <a:lnTo>
                          <a:pt x="281" y="50"/>
                        </a:lnTo>
                        <a:lnTo>
                          <a:pt x="277" y="47"/>
                        </a:lnTo>
                        <a:lnTo>
                          <a:pt x="264" y="36"/>
                        </a:lnTo>
                        <a:lnTo>
                          <a:pt x="256" y="30"/>
                        </a:lnTo>
                        <a:lnTo>
                          <a:pt x="245" y="23"/>
                        </a:lnTo>
                        <a:lnTo>
                          <a:pt x="233" y="17"/>
                        </a:lnTo>
                        <a:lnTo>
                          <a:pt x="219" y="12"/>
                        </a:lnTo>
                        <a:lnTo>
                          <a:pt x="203" y="6"/>
                        </a:lnTo>
                        <a:lnTo>
                          <a:pt x="186" y="2"/>
                        </a:lnTo>
                        <a:lnTo>
                          <a:pt x="166" y="0"/>
                        </a:lnTo>
                        <a:lnTo>
                          <a:pt x="146" y="0"/>
                        </a:lnTo>
                        <a:lnTo>
                          <a:pt x="135" y="1"/>
                        </a:lnTo>
                        <a:lnTo>
                          <a:pt x="124" y="2"/>
                        </a:lnTo>
                        <a:lnTo>
                          <a:pt x="112" y="4"/>
                        </a:lnTo>
                        <a:lnTo>
                          <a:pt x="100" y="7"/>
                        </a:lnTo>
                        <a:lnTo>
                          <a:pt x="88" y="11"/>
                        </a:lnTo>
                        <a:lnTo>
                          <a:pt x="75" y="15"/>
                        </a:lnTo>
                        <a:lnTo>
                          <a:pt x="64" y="20"/>
                        </a:lnTo>
                        <a:lnTo>
                          <a:pt x="50" y="27"/>
                        </a:lnTo>
                        <a:lnTo>
                          <a:pt x="40" y="33"/>
                        </a:lnTo>
                        <a:lnTo>
                          <a:pt x="28" y="42"/>
                        </a:lnTo>
                        <a:lnTo>
                          <a:pt x="16" y="50"/>
                        </a:lnTo>
                        <a:lnTo>
                          <a:pt x="4" y="58"/>
                        </a:lnTo>
                        <a:lnTo>
                          <a:pt x="13" y="57"/>
                        </a:lnTo>
                        <a:lnTo>
                          <a:pt x="36" y="57"/>
                        </a:lnTo>
                        <a:lnTo>
                          <a:pt x="30" y="61"/>
                        </a:lnTo>
                        <a:lnTo>
                          <a:pt x="25" y="66"/>
                        </a:lnTo>
                        <a:lnTo>
                          <a:pt x="21" y="72"/>
                        </a:lnTo>
                        <a:lnTo>
                          <a:pt x="18" y="80"/>
                        </a:lnTo>
                        <a:lnTo>
                          <a:pt x="16" y="88"/>
                        </a:lnTo>
                        <a:lnTo>
                          <a:pt x="15" y="98"/>
                        </a:lnTo>
                        <a:lnTo>
                          <a:pt x="14" y="110"/>
                        </a:lnTo>
                        <a:lnTo>
                          <a:pt x="15" y="122"/>
                        </a:lnTo>
                        <a:lnTo>
                          <a:pt x="14" y="133"/>
                        </a:lnTo>
                        <a:lnTo>
                          <a:pt x="13" y="144"/>
                        </a:lnTo>
                        <a:lnTo>
                          <a:pt x="13" y="144"/>
                        </a:lnTo>
                        <a:lnTo>
                          <a:pt x="12" y="1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 106">
                    <a:extLst>
                      <a:ext uri="{FF2B5EF4-FFF2-40B4-BE49-F238E27FC236}">
                        <a16:creationId xmlns:a16="http://schemas.microsoft.com/office/drawing/2014/main" id="{5324CCB7-BBF5-4F3B-80BB-763DA9C768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6188" y="3709988"/>
                    <a:ext cx="47625" cy="20638"/>
                  </a:xfrm>
                  <a:custGeom>
                    <a:avLst/>
                    <a:gdLst>
                      <a:gd name="T0" fmla="*/ 44 w 118"/>
                      <a:gd name="T1" fmla="*/ 0 h 54"/>
                      <a:gd name="T2" fmla="*/ 33 w 118"/>
                      <a:gd name="T3" fmla="*/ 8 h 54"/>
                      <a:gd name="T4" fmla="*/ 11 w 118"/>
                      <a:gd name="T5" fmla="*/ 26 h 54"/>
                      <a:gd name="T6" fmla="*/ 7 w 118"/>
                      <a:gd name="T7" fmla="*/ 31 h 54"/>
                      <a:gd name="T8" fmla="*/ 3 w 118"/>
                      <a:gd name="T9" fmla="*/ 35 h 54"/>
                      <a:gd name="T10" fmla="*/ 0 w 118"/>
                      <a:gd name="T11" fmla="*/ 40 h 54"/>
                      <a:gd name="T12" fmla="*/ 0 w 118"/>
                      <a:gd name="T13" fmla="*/ 44 h 54"/>
                      <a:gd name="T14" fmla="*/ 0 w 118"/>
                      <a:gd name="T15" fmla="*/ 46 h 54"/>
                      <a:gd name="T16" fmla="*/ 1 w 118"/>
                      <a:gd name="T17" fmla="*/ 48 h 54"/>
                      <a:gd name="T18" fmla="*/ 2 w 118"/>
                      <a:gd name="T19" fmla="*/ 49 h 54"/>
                      <a:gd name="T20" fmla="*/ 4 w 118"/>
                      <a:gd name="T21" fmla="*/ 50 h 54"/>
                      <a:gd name="T22" fmla="*/ 10 w 118"/>
                      <a:gd name="T23" fmla="*/ 53 h 54"/>
                      <a:gd name="T24" fmla="*/ 19 w 118"/>
                      <a:gd name="T25" fmla="*/ 54 h 54"/>
                      <a:gd name="T26" fmla="*/ 30 w 118"/>
                      <a:gd name="T27" fmla="*/ 54 h 54"/>
                      <a:gd name="T28" fmla="*/ 40 w 118"/>
                      <a:gd name="T29" fmla="*/ 53 h 54"/>
                      <a:gd name="T30" fmla="*/ 50 w 118"/>
                      <a:gd name="T31" fmla="*/ 51 h 54"/>
                      <a:gd name="T32" fmla="*/ 58 w 118"/>
                      <a:gd name="T33" fmla="*/ 48 h 54"/>
                      <a:gd name="T34" fmla="*/ 67 w 118"/>
                      <a:gd name="T35" fmla="*/ 45 h 54"/>
                      <a:gd name="T36" fmla="*/ 75 w 118"/>
                      <a:gd name="T37" fmla="*/ 40 h 54"/>
                      <a:gd name="T38" fmla="*/ 82 w 118"/>
                      <a:gd name="T39" fmla="*/ 36 h 54"/>
                      <a:gd name="T40" fmla="*/ 89 w 118"/>
                      <a:gd name="T41" fmla="*/ 31 h 54"/>
                      <a:gd name="T42" fmla="*/ 92 w 118"/>
                      <a:gd name="T43" fmla="*/ 28 h 54"/>
                      <a:gd name="T44" fmla="*/ 94 w 118"/>
                      <a:gd name="T45" fmla="*/ 27 h 54"/>
                      <a:gd name="T46" fmla="*/ 95 w 118"/>
                      <a:gd name="T47" fmla="*/ 27 h 54"/>
                      <a:gd name="T48" fmla="*/ 96 w 118"/>
                      <a:gd name="T49" fmla="*/ 28 h 54"/>
                      <a:gd name="T50" fmla="*/ 97 w 118"/>
                      <a:gd name="T51" fmla="*/ 31 h 54"/>
                      <a:gd name="T52" fmla="*/ 98 w 118"/>
                      <a:gd name="T53" fmla="*/ 31 h 54"/>
                      <a:gd name="T54" fmla="*/ 107 w 118"/>
                      <a:gd name="T55" fmla="*/ 31 h 54"/>
                      <a:gd name="T56" fmla="*/ 115 w 118"/>
                      <a:gd name="T57" fmla="*/ 29 h 54"/>
                      <a:gd name="T58" fmla="*/ 117 w 118"/>
                      <a:gd name="T59" fmla="*/ 17 h 54"/>
                      <a:gd name="T60" fmla="*/ 118 w 118"/>
                      <a:gd name="T61" fmla="*/ 8 h 54"/>
                      <a:gd name="T62" fmla="*/ 117 w 118"/>
                      <a:gd name="T63" fmla="*/ 4 h 54"/>
                      <a:gd name="T64" fmla="*/ 117 w 118"/>
                      <a:gd name="T65" fmla="*/ 2 h 54"/>
                      <a:gd name="T66" fmla="*/ 118 w 118"/>
                      <a:gd name="T67" fmla="*/ 0 h 54"/>
                      <a:gd name="T68" fmla="*/ 44 w 118"/>
                      <a:gd name="T6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18" h="54">
                        <a:moveTo>
                          <a:pt x="44" y="0"/>
                        </a:moveTo>
                        <a:lnTo>
                          <a:pt x="33" y="8"/>
                        </a:lnTo>
                        <a:lnTo>
                          <a:pt x="11" y="26"/>
                        </a:lnTo>
                        <a:lnTo>
                          <a:pt x="7" y="31"/>
                        </a:lnTo>
                        <a:lnTo>
                          <a:pt x="3" y="35"/>
                        </a:lnTo>
                        <a:lnTo>
                          <a:pt x="0" y="40"/>
                        </a:lnTo>
                        <a:lnTo>
                          <a:pt x="0" y="44"/>
                        </a:lnTo>
                        <a:lnTo>
                          <a:pt x="0" y="46"/>
                        </a:lnTo>
                        <a:lnTo>
                          <a:pt x="1" y="48"/>
                        </a:lnTo>
                        <a:lnTo>
                          <a:pt x="2" y="49"/>
                        </a:lnTo>
                        <a:lnTo>
                          <a:pt x="4" y="50"/>
                        </a:lnTo>
                        <a:lnTo>
                          <a:pt x="10" y="53"/>
                        </a:lnTo>
                        <a:lnTo>
                          <a:pt x="19" y="54"/>
                        </a:lnTo>
                        <a:lnTo>
                          <a:pt x="30" y="54"/>
                        </a:lnTo>
                        <a:lnTo>
                          <a:pt x="40" y="53"/>
                        </a:lnTo>
                        <a:lnTo>
                          <a:pt x="50" y="51"/>
                        </a:lnTo>
                        <a:lnTo>
                          <a:pt x="58" y="48"/>
                        </a:lnTo>
                        <a:lnTo>
                          <a:pt x="67" y="45"/>
                        </a:lnTo>
                        <a:lnTo>
                          <a:pt x="75" y="40"/>
                        </a:lnTo>
                        <a:lnTo>
                          <a:pt x="82" y="36"/>
                        </a:lnTo>
                        <a:lnTo>
                          <a:pt x="89" y="31"/>
                        </a:lnTo>
                        <a:lnTo>
                          <a:pt x="92" y="28"/>
                        </a:lnTo>
                        <a:lnTo>
                          <a:pt x="94" y="27"/>
                        </a:lnTo>
                        <a:lnTo>
                          <a:pt x="95" y="27"/>
                        </a:lnTo>
                        <a:lnTo>
                          <a:pt x="96" y="28"/>
                        </a:lnTo>
                        <a:lnTo>
                          <a:pt x="97" y="31"/>
                        </a:lnTo>
                        <a:lnTo>
                          <a:pt x="98" y="31"/>
                        </a:lnTo>
                        <a:lnTo>
                          <a:pt x="107" y="31"/>
                        </a:lnTo>
                        <a:lnTo>
                          <a:pt x="115" y="29"/>
                        </a:lnTo>
                        <a:lnTo>
                          <a:pt x="117" y="17"/>
                        </a:lnTo>
                        <a:lnTo>
                          <a:pt x="118" y="8"/>
                        </a:lnTo>
                        <a:lnTo>
                          <a:pt x="117" y="4"/>
                        </a:lnTo>
                        <a:lnTo>
                          <a:pt x="117" y="2"/>
                        </a:lnTo>
                        <a:lnTo>
                          <a:pt x="118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5" name="Freeform 107">
                    <a:extLst>
                      <a:ext uri="{FF2B5EF4-FFF2-40B4-BE49-F238E27FC236}">
                        <a16:creationId xmlns:a16="http://schemas.microsoft.com/office/drawing/2014/main" id="{FF94E006-14C0-4FF6-92DB-3F564EF360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78263" y="3709988"/>
                    <a:ext cx="46038" cy="20638"/>
                  </a:xfrm>
                  <a:custGeom>
                    <a:avLst/>
                    <a:gdLst>
                      <a:gd name="T0" fmla="*/ 4 w 119"/>
                      <a:gd name="T1" fmla="*/ 29 h 54"/>
                      <a:gd name="T2" fmla="*/ 12 w 119"/>
                      <a:gd name="T3" fmla="*/ 31 h 54"/>
                      <a:gd name="T4" fmla="*/ 20 w 119"/>
                      <a:gd name="T5" fmla="*/ 31 h 54"/>
                      <a:gd name="T6" fmla="*/ 22 w 119"/>
                      <a:gd name="T7" fmla="*/ 31 h 54"/>
                      <a:gd name="T8" fmla="*/ 22 w 119"/>
                      <a:gd name="T9" fmla="*/ 28 h 54"/>
                      <a:gd name="T10" fmla="*/ 23 w 119"/>
                      <a:gd name="T11" fmla="*/ 27 h 54"/>
                      <a:gd name="T12" fmla="*/ 25 w 119"/>
                      <a:gd name="T13" fmla="*/ 27 h 54"/>
                      <a:gd name="T14" fmla="*/ 26 w 119"/>
                      <a:gd name="T15" fmla="*/ 28 h 54"/>
                      <a:gd name="T16" fmla="*/ 29 w 119"/>
                      <a:gd name="T17" fmla="*/ 31 h 54"/>
                      <a:gd name="T18" fmla="*/ 37 w 119"/>
                      <a:gd name="T19" fmla="*/ 36 h 54"/>
                      <a:gd name="T20" fmla="*/ 44 w 119"/>
                      <a:gd name="T21" fmla="*/ 40 h 54"/>
                      <a:gd name="T22" fmla="*/ 52 w 119"/>
                      <a:gd name="T23" fmla="*/ 45 h 54"/>
                      <a:gd name="T24" fmla="*/ 59 w 119"/>
                      <a:gd name="T25" fmla="*/ 48 h 54"/>
                      <a:gd name="T26" fmla="*/ 68 w 119"/>
                      <a:gd name="T27" fmla="*/ 51 h 54"/>
                      <a:gd name="T28" fmla="*/ 78 w 119"/>
                      <a:gd name="T29" fmla="*/ 53 h 54"/>
                      <a:gd name="T30" fmla="*/ 89 w 119"/>
                      <a:gd name="T31" fmla="*/ 54 h 54"/>
                      <a:gd name="T32" fmla="*/ 99 w 119"/>
                      <a:gd name="T33" fmla="*/ 54 h 54"/>
                      <a:gd name="T34" fmla="*/ 108 w 119"/>
                      <a:gd name="T35" fmla="*/ 53 h 54"/>
                      <a:gd name="T36" fmla="*/ 115 w 119"/>
                      <a:gd name="T37" fmla="*/ 50 h 54"/>
                      <a:gd name="T38" fmla="*/ 117 w 119"/>
                      <a:gd name="T39" fmla="*/ 49 h 54"/>
                      <a:gd name="T40" fmla="*/ 118 w 119"/>
                      <a:gd name="T41" fmla="*/ 48 h 54"/>
                      <a:gd name="T42" fmla="*/ 119 w 119"/>
                      <a:gd name="T43" fmla="*/ 46 h 54"/>
                      <a:gd name="T44" fmla="*/ 119 w 119"/>
                      <a:gd name="T45" fmla="*/ 44 h 54"/>
                      <a:gd name="T46" fmla="*/ 118 w 119"/>
                      <a:gd name="T47" fmla="*/ 40 h 54"/>
                      <a:gd name="T48" fmla="*/ 116 w 119"/>
                      <a:gd name="T49" fmla="*/ 35 h 54"/>
                      <a:gd name="T50" fmla="*/ 112 w 119"/>
                      <a:gd name="T51" fmla="*/ 31 h 54"/>
                      <a:gd name="T52" fmla="*/ 107 w 119"/>
                      <a:gd name="T53" fmla="*/ 26 h 54"/>
                      <a:gd name="T54" fmla="*/ 85 w 119"/>
                      <a:gd name="T55" fmla="*/ 8 h 54"/>
                      <a:gd name="T56" fmla="*/ 74 w 119"/>
                      <a:gd name="T57" fmla="*/ 0 h 54"/>
                      <a:gd name="T58" fmla="*/ 0 w 119"/>
                      <a:gd name="T59" fmla="*/ 0 h 54"/>
                      <a:gd name="T60" fmla="*/ 1 w 119"/>
                      <a:gd name="T61" fmla="*/ 2 h 54"/>
                      <a:gd name="T62" fmla="*/ 1 w 119"/>
                      <a:gd name="T63" fmla="*/ 4 h 54"/>
                      <a:gd name="T64" fmla="*/ 1 w 119"/>
                      <a:gd name="T65" fmla="*/ 8 h 54"/>
                      <a:gd name="T66" fmla="*/ 1 w 119"/>
                      <a:gd name="T67" fmla="*/ 17 h 54"/>
                      <a:gd name="T68" fmla="*/ 4 w 119"/>
                      <a:gd name="T69" fmla="*/ 2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19" h="54">
                        <a:moveTo>
                          <a:pt x="4" y="29"/>
                        </a:moveTo>
                        <a:lnTo>
                          <a:pt x="12" y="31"/>
                        </a:lnTo>
                        <a:lnTo>
                          <a:pt x="20" y="31"/>
                        </a:lnTo>
                        <a:lnTo>
                          <a:pt x="22" y="31"/>
                        </a:lnTo>
                        <a:lnTo>
                          <a:pt x="22" y="28"/>
                        </a:lnTo>
                        <a:lnTo>
                          <a:pt x="23" y="27"/>
                        </a:lnTo>
                        <a:lnTo>
                          <a:pt x="25" y="27"/>
                        </a:lnTo>
                        <a:lnTo>
                          <a:pt x="26" y="28"/>
                        </a:lnTo>
                        <a:lnTo>
                          <a:pt x="29" y="31"/>
                        </a:lnTo>
                        <a:lnTo>
                          <a:pt x="37" y="36"/>
                        </a:lnTo>
                        <a:lnTo>
                          <a:pt x="44" y="40"/>
                        </a:lnTo>
                        <a:lnTo>
                          <a:pt x="52" y="45"/>
                        </a:lnTo>
                        <a:lnTo>
                          <a:pt x="59" y="48"/>
                        </a:lnTo>
                        <a:lnTo>
                          <a:pt x="68" y="51"/>
                        </a:lnTo>
                        <a:lnTo>
                          <a:pt x="78" y="53"/>
                        </a:lnTo>
                        <a:lnTo>
                          <a:pt x="89" y="54"/>
                        </a:lnTo>
                        <a:lnTo>
                          <a:pt x="99" y="54"/>
                        </a:lnTo>
                        <a:lnTo>
                          <a:pt x="108" y="53"/>
                        </a:lnTo>
                        <a:lnTo>
                          <a:pt x="115" y="50"/>
                        </a:lnTo>
                        <a:lnTo>
                          <a:pt x="117" y="49"/>
                        </a:lnTo>
                        <a:lnTo>
                          <a:pt x="118" y="48"/>
                        </a:lnTo>
                        <a:lnTo>
                          <a:pt x="119" y="46"/>
                        </a:lnTo>
                        <a:lnTo>
                          <a:pt x="119" y="44"/>
                        </a:lnTo>
                        <a:lnTo>
                          <a:pt x="118" y="40"/>
                        </a:lnTo>
                        <a:lnTo>
                          <a:pt x="116" y="35"/>
                        </a:lnTo>
                        <a:lnTo>
                          <a:pt x="112" y="31"/>
                        </a:lnTo>
                        <a:lnTo>
                          <a:pt x="107" y="26"/>
                        </a:lnTo>
                        <a:lnTo>
                          <a:pt x="85" y="8"/>
                        </a:lnTo>
                        <a:lnTo>
                          <a:pt x="74" y="0"/>
                        </a:lnTo>
                        <a:lnTo>
                          <a:pt x="0" y="0"/>
                        </a:lnTo>
                        <a:lnTo>
                          <a:pt x="1" y="2"/>
                        </a:lnTo>
                        <a:lnTo>
                          <a:pt x="1" y="4"/>
                        </a:lnTo>
                        <a:lnTo>
                          <a:pt x="1" y="8"/>
                        </a:lnTo>
                        <a:lnTo>
                          <a:pt x="1" y="17"/>
                        </a:lnTo>
                        <a:lnTo>
                          <a:pt x="4" y="2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Freeform 108">
                    <a:extLst>
                      <a:ext uri="{FF2B5EF4-FFF2-40B4-BE49-F238E27FC236}">
                        <a16:creationId xmlns:a16="http://schemas.microsoft.com/office/drawing/2014/main" id="{FC81E9AF-A2FE-4CAB-A253-E14531B8BE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0976" y="3441700"/>
                    <a:ext cx="166688" cy="288925"/>
                  </a:xfrm>
                  <a:custGeom>
                    <a:avLst/>
                    <a:gdLst>
                      <a:gd name="T0" fmla="*/ 129 w 419"/>
                      <a:gd name="T1" fmla="*/ 730 h 730"/>
                      <a:gd name="T2" fmla="*/ 291 w 419"/>
                      <a:gd name="T3" fmla="*/ 730 h 730"/>
                      <a:gd name="T4" fmla="*/ 298 w 419"/>
                      <a:gd name="T5" fmla="*/ 730 h 730"/>
                      <a:gd name="T6" fmla="*/ 306 w 419"/>
                      <a:gd name="T7" fmla="*/ 727 h 730"/>
                      <a:gd name="T8" fmla="*/ 312 w 419"/>
                      <a:gd name="T9" fmla="*/ 724 h 730"/>
                      <a:gd name="T10" fmla="*/ 319 w 419"/>
                      <a:gd name="T11" fmla="*/ 720 h 730"/>
                      <a:gd name="T12" fmla="*/ 323 w 419"/>
                      <a:gd name="T13" fmla="*/ 713 h 730"/>
                      <a:gd name="T14" fmla="*/ 327 w 419"/>
                      <a:gd name="T15" fmla="*/ 707 h 730"/>
                      <a:gd name="T16" fmla="*/ 330 w 419"/>
                      <a:gd name="T17" fmla="*/ 699 h 730"/>
                      <a:gd name="T18" fmla="*/ 331 w 419"/>
                      <a:gd name="T19" fmla="*/ 692 h 730"/>
                      <a:gd name="T20" fmla="*/ 331 w 419"/>
                      <a:gd name="T21" fmla="*/ 234 h 730"/>
                      <a:gd name="T22" fmla="*/ 419 w 419"/>
                      <a:gd name="T23" fmla="*/ 234 h 730"/>
                      <a:gd name="T24" fmla="*/ 210 w 419"/>
                      <a:gd name="T25" fmla="*/ 0 h 730"/>
                      <a:gd name="T26" fmla="*/ 0 w 419"/>
                      <a:gd name="T27" fmla="*/ 234 h 730"/>
                      <a:gd name="T28" fmla="*/ 90 w 419"/>
                      <a:gd name="T29" fmla="*/ 234 h 730"/>
                      <a:gd name="T30" fmla="*/ 90 w 419"/>
                      <a:gd name="T31" fmla="*/ 692 h 730"/>
                      <a:gd name="T32" fmla="*/ 90 w 419"/>
                      <a:gd name="T33" fmla="*/ 699 h 730"/>
                      <a:gd name="T34" fmla="*/ 92 w 419"/>
                      <a:gd name="T35" fmla="*/ 707 h 730"/>
                      <a:gd name="T36" fmla="*/ 96 w 419"/>
                      <a:gd name="T37" fmla="*/ 713 h 730"/>
                      <a:gd name="T38" fmla="*/ 101 w 419"/>
                      <a:gd name="T39" fmla="*/ 720 h 730"/>
                      <a:gd name="T40" fmla="*/ 107 w 419"/>
                      <a:gd name="T41" fmla="*/ 724 h 730"/>
                      <a:gd name="T42" fmla="*/ 114 w 419"/>
                      <a:gd name="T43" fmla="*/ 727 h 730"/>
                      <a:gd name="T44" fmla="*/ 121 w 419"/>
                      <a:gd name="T45" fmla="*/ 730 h 730"/>
                      <a:gd name="T46" fmla="*/ 129 w 419"/>
                      <a:gd name="T47" fmla="*/ 730 h 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19" h="730">
                        <a:moveTo>
                          <a:pt x="129" y="730"/>
                        </a:moveTo>
                        <a:lnTo>
                          <a:pt x="291" y="730"/>
                        </a:lnTo>
                        <a:lnTo>
                          <a:pt x="298" y="730"/>
                        </a:lnTo>
                        <a:lnTo>
                          <a:pt x="306" y="727"/>
                        </a:lnTo>
                        <a:lnTo>
                          <a:pt x="312" y="724"/>
                        </a:lnTo>
                        <a:lnTo>
                          <a:pt x="319" y="720"/>
                        </a:lnTo>
                        <a:lnTo>
                          <a:pt x="323" y="713"/>
                        </a:lnTo>
                        <a:lnTo>
                          <a:pt x="327" y="707"/>
                        </a:lnTo>
                        <a:lnTo>
                          <a:pt x="330" y="699"/>
                        </a:lnTo>
                        <a:lnTo>
                          <a:pt x="331" y="692"/>
                        </a:lnTo>
                        <a:lnTo>
                          <a:pt x="331" y="234"/>
                        </a:lnTo>
                        <a:lnTo>
                          <a:pt x="419" y="234"/>
                        </a:lnTo>
                        <a:lnTo>
                          <a:pt x="210" y="0"/>
                        </a:lnTo>
                        <a:lnTo>
                          <a:pt x="0" y="234"/>
                        </a:lnTo>
                        <a:lnTo>
                          <a:pt x="90" y="234"/>
                        </a:lnTo>
                        <a:lnTo>
                          <a:pt x="90" y="692"/>
                        </a:lnTo>
                        <a:lnTo>
                          <a:pt x="90" y="699"/>
                        </a:lnTo>
                        <a:lnTo>
                          <a:pt x="92" y="707"/>
                        </a:lnTo>
                        <a:lnTo>
                          <a:pt x="96" y="713"/>
                        </a:lnTo>
                        <a:lnTo>
                          <a:pt x="101" y="720"/>
                        </a:lnTo>
                        <a:lnTo>
                          <a:pt x="107" y="724"/>
                        </a:lnTo>
                        <a:lnTo>
                          <a:pt x="114" y="727"/>
                        </a:lnTo>
                        <a:lnTo>
                          <a:pt x="121" y="730"/>
                        </a:lnTo>
                        <a:lnTo>
                          <a:pt x="129" y="73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Freeform 109">
                    <a:extLst>
                      <a:ext uri="{FF2B5EF4-FFF2-40B4-BE49-F238E27FC236}">
                        <a16:creationId xmlns:a16="http://schemas.microsoft.com/office/drawing/2014/main" id="{FF25494D-3C9D-4A47-A85E-96BE73C81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5101" y="3638550"/>
                    <a:ext cx="38100" cy="80963"/>
                  </a:xfrm>
                  <a:custGeom>
                    <a:avLst/>
                    <a:gdLst>
                      <a:gd name="T0" fmla="*/ 7 w 95"/>
                      <a:gd name="T1" fmla="*/ 62 h 204"/>
                      <a:gd name="T2" fmla="*/ 29 w 95"/>
                      <a:gd name="T3" fmla="*/ 106 h 204"/>
                      <a:gd name="T4" fmla="*/ 48 w 95"/>
                      <a:gd name="T5" fmla="*/ 140 h 204"/>
                      <a:gd name="T6" fmla="*/ 63 w 95"/>
                      <a:gd name="T7" fmla="*/ 166 h 204"/>
                      <a:gd name="T8" fmla="*/ 74 w 95"/>
                      <a:gd name="T9" fmla="*/ 184 h 204"/>
                      <a:gd name="T10" fmla="*/ 87 w 95"/>
                      <a:gd name="T11" fmla="*/ 201 h 204"/>
                      <a:gd name="T12" fmla="*/ 91 w 95"/>
                      <a:gd name="T13" fmla="*/ 204 h 204"/>
                      <a:gd name="T14" fmla="*/ 95 w 95"/>
                      <a:gd name="T15" fmla="*/ 0 h 204"/>
                      <a:gd name="T16" fmla="*/ 90 w 95"/>
                      <a:gd name="T17" fmla="*/ 0 h 204"/>
                      <a:gd name="T18" fmla="*/ 76 w 95"/>
                      <a:gd name="T19" fmla="*/ 0 h 204"/>
                      <a:gd name="T20" fmla="*/ 58 w 95"/>
                      <a:gd name="T21" fmla="*/ 0 h 204"/>
                      <a:gd name="T22" fmla="*/ 37 w 95"/>
                      <a:gd name="T23" fmla="*/ 3 h 204"/>
                      <a:gd name="T24" fmla="*/ 27 w 95"/>
                      <a:gd name="T25" fmla="*/ 7 h 204"/>
                      <a:gd name="T26" fmla="*/ 19 w 95"/>
                      <a:gd name="T27" fmla="*/ 10 h 204"/>
                      <a:gd name="T28" fmla="*/ 11 w 95"/>
                      <a:gd name="T29" fmla="*/ 15 h 204"/>
                      <a:gd name="T30" fmla="*/ 5 w 95"/>
                      <a:gd name="T31" fmla="*/ 22 h 204"/>
                      <a:gd name="T32" fmla="*/ 2 w 95"/>
                      <a:gd name="T33" fmla="*/ 25 h 204"/>
                      <a:gd name="T34" fmla="*/ 1 w 95"/>
                      <a:gd name="T35" fmla="*/ 29 h 204"/>
                      <a:gd name="T36" fmla="*/ 0 w 95"/>
                      <a:gd name="T37" fmla="*/ 34 h 204"/>
                      <a:gd name="T38" fmla="*/ 0 w 95"/>
                      <a:gd name="T39" fmla="*/ 38 h 204"/>
                      <a:gd name="T40" fmla="*/ 0 w 95"/>
                      <a:gd name="T41" fmla="*/ 43 h 204"/>
                      <a:gd name="T42" fmla="*/ 1 w 95"/>
                      <a:gd name="T43" fmla="*/ 49 h 204"/>
                      <a:gd name="T44" fmla="*/ 4 w 95"/>
                      <a:gd name="T45" fmla="*/ 55 h 204"/>
                      <a:gd name="T46" fmla="*/ 7 w 95"/>
                      <a:gd name="T47" fmla="*/ 62 h 2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95" h="204">
                        <a:moveTo>
                          <a:pt x="7" y="62"/>
                        </a:moveTo>
                        <a:lnTo>
                          <a:pt x="29" y="106"/>
                        </a:lnTo>
                        <a:lnTo>
                          <a:pt x="48" y="140"/>
                        </a:lnTo>
                        <a:lnTo>
                          <a:pt x="63" y="166"/>
                        </a:lnTo>
                        <a:lnTo>
                          <a:pt x="74" y="184"/>
                        </a:lnTo>
                        <a:lnTo>
                          <a:pt x="87" y="201"/>
                        </a:lnTo>
                        <a:lnTo>
                          <a:pt x="91" y="204"/>
                        </a:lnTo>
                        <a:lnTo>
                          <a:pt x="95" y="0"/>
                        </a:lnTo>
                        <a:lnTo>
                          <a:pt x="90" y="0"/>
                        </a:lnTo>
                        <a:lnTo>
                          <a:pt x="76" y="0"/>
                        </a:lnTo>
                        <a:lnTo>
                          <a:pt x="58" y="0"/>
                        </a:lnTo>
                        <a:lnTo>
                          <a:pt x="37" y="3"/>
                        </a:lnTo>
                        <a:lnTo>
                          <a:pt x="27" y="7"/>
                        </a:lnTo>
                        <a:lnTo>
                          <a:pt x="19" y="10"/>
                        </a:lnTo>
                        <a:lnTo>
                          <a:pt x="11" y="15"/>
                        </a:lnTo>
                        <a:lnTo>
                          <a:pt x="5" y="22"/>
                        </a:lnTo>
                        <a:lnTo>
                          <a:pt x="2" y="25"/>
                        </a:lnTo>
                        <a:lnTo>
                          <a:pt x="1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3"/>
                        </a:lnTo>
                        <a:lnTo>
                          <a:pt x="1" y="49"/>
                        </a:lnTo>
                        <a:lnTo>
                          <a:pt x="4" y="55"/>
                        </a:lnTo>
                        <a:lnTo>
                          <a:pt x="7" y="6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86" name="Freeform 84">
                  <a:extLst>
                    <a:ext uri="{FF2B5EF4-FFF2-40B4-BE49-F238E27FC236}">
                      <a16:creationId xmlns:a16="http://schemas.microsoft.com/office/drawing/2014/main" id="{CAFADFD5-ADF3-4E8C-81D8-4E090D47D6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13225" y="2610303"/>
                  <a:ext cx="423931" cy="433422"/>
                </a:xfrm>
                <a:custGeom>
                  <a:avLst/>
                  <a:gdLst>
                    <a:gd name="T0" fmla="*/ 1019 w 1070"/>
                    <a:gd name="T1" fmla="*/ 1019 h 1097"/>
                    <a:gd name="T2" fmla="*/ 1019 w 1070"/>
                    <a:gd name="T3" fmla="*/ 1097 h 1097"/>
                    <a:gd name="T4" fmla="*/ 3 w 1070"/>
                    <a:gd name="T5" fmla="*/ 1097 h 1097"/>
                    <a:gd name="T6" fmla="*/ 3 w 1070"/>
                    <a:gd name="T7" fmla="*/ 1093 h 1097"/>
                    <a:gd name="T8" fmla="*/ 0 w 1070"/>
                    <a:gd name="T9" fmla="*/ 1093 h 1097"/>
                    <a:gd name="T10" fmla="*/ 0 w 1070"/>
                    <a:gd name="T11" fmla="*/ 76 h 1097"/>
                    <a:gd name="T12" fmla="*/ 77 w 1070"/>
                    <a:gd name="T13" fmla="*/ 76 h 1097"/>
                    <a:gd name="T14" fmla="*/ 77 w 1070"/>
                    <a:gd name="T15" fmla="*/ 1019 h 1097"/>
                    <a:gd name="T16" fmla="*/ 1019 w 1070"/>
                    <a:gd name="T17" fmla="*/ 1019 h 1097"/>
                    <a:gd name="T18" fmla="*/ 418 w 1070"/>
                    <a:gd name="T19" fmla="*/ 976 h 1097"/>
                    <a:gd name="T20" fmla="*/ 506 w 1070"/>
                    <a:gd name="T21" fmla="*/ 976 h 1097"/>
                    <a:gd name="T22" fmla="*/ 506 w 1070"/>
                    <a:gd name="T23" fmla="*/ 463 h 1097"/>
                    <a:gd name="T24" fmla="*/ 418 w 1070"/>
                    <a:gd name="T25" fmla="*/ 563 h 1097"/>
                    <a:gd name="T26" fmla="*/ 418 w 1070"/>
                    <a:gd name="T27" fmla="*/ 976 h 1097"/>
                    <a:gd name="T28" fmla="*/ 758 w 1070"/>
                    <a:gd name="T29" fmla="*/ 485 h 1097"/>
                    <a:gd name="T30" fmla="*/ 713 w 1070"/>
                    <a:gd name="T31" fmla="*/ 464 h 1097"/>
                    <a:gd name="T32" fmla="*/ 713 w 1070"/>
                    <a:gd name="T33" fmla="*/ 976 h 1097"/>
                    <a:gd name="T34" fmla="*/ 802 w 1070"/>
                    <a:gd name="T35" fmla="*/ 976 h 1097"/>
                    <a:gd name="T36" fmla="*/ 802 w 1070"/>
                    <a:gd name="T37" fmla="*/ 431 h 1097"/>
                    <a:gd name="T38" fmla="*/ 758 w 1070"/>
                    <a:gd name="T39" fmla="*/ 485 h 1097"/>
                    <a:gd name="T40" fmla="*/ 121 w 1070"/>
                    <a:gd name="T41" fmla="*/ 976 h 1097"/>
                    <a:gd name="T42" fmla="*/ 210 w 1070"/>
                    <a:gd name="T43" fmla="*/ 976 h 1097"/>
                    <a:gd name="T44" fmla="*/ 210 w 1070"/>
                    <a:gd name="T45" fmla="*/ 794 h 1097"/>
                    <a:gd name="T46" fmla="*/ 121 w 1070"/>
                    <a:gd name="T47" fmla="*/ 892 h 1097"/>
                    <a:gd name="T48" fmla="*/ 121 w 1070"/>
                    <a:gd name="T49" fmla="*/ 976 h 1097"/>
                    <a:gd name="T50" fmla="*/ 861 w 1070"/>
                    <a:gd name="T51" fmla="*/ 976 h 1097"/>
                    <a:gd name="T52" fmla="*/ 950 w 1070"/>
                    <a:gd name="T53" fmla="*/ 976 h 1097"/>
                    <a:gd name="T54" fmla="*/ 950 w 1070"/>
                    <a:gd name="T55" fmla="*/ 266 h 1097"/>
                    <a:gd name="T56" fmla="*/ 861 w 1070"/>
                    <a:gd name="T57" fmla="*/ 365 h 1097"/>
                    <a:gd name="T58" fmla="*/ 861 w 1070"/>
                    <a:gd name="T59" fmla="*/ 976 h 1097"/>
                    <a:gd name="T60" fmla="*/ 270 w 1070"/>
                    <a:gd name="T61" fmla="*/ 976 h 1097"/>
                    <a:gd name="T62" fmla="*/ 359 w 1070"/>
                    <a:gd name="T63" fmla="*/ 976 h 1097"/>
                    <a:gd name="T64" fmla="*/ 359 w 1070"/>
                    <a:gd name="T65" fmla="*/ 628 h 1097"/>
                    <a:gd name="T66" fmla="*/ 270 w 1070"/>
                    <a:gd name="T67" fmla="*/ 727 h 1097"/>
                    <a:gd name="T68" fmla="*/ 270 w 1070"/>
                    <a:gd name="T69" fmla="*/ 976 h 1097"/>
                    <a:gd name="T70" fmla="*/ 565 w 1070"/>
                    <a:gd name="T71" fmla="*/ 397 h 1097"/>
                    <a:gd name="T72" fmla="*/ 565 w 1070"/>
                    <a:gd name="T73" fmla="*/ 976 h 1097"/>
                    <a:gd name="T74" fmla="*/ 654 w 1070"/>
                    <a:gd name="T75" fmla="*/ 976 h 1097"/>
                    <a:gd name="T76" fmla="*/ 654 w 1070"/>
                    <a:gd name="T77" fmla="*/ 437 h 1097"/>
                    <a:gd name="T78" fmla="*/ 567 w 1070"/>
                    <a:gd name="T79" fmla="*/ 396 h 1097"/>
                    <a:gd name="T80" fmla="*/ 565 w 1070"/>
                    <a:gd name="T81" fmla="*/ 397 h 1097"/>
                    <a:gd name="T82" fmla="*/ 953 w 1070"/>
                    <a:gd name="T83" fmla="*/ 38 h 1097"/>
                    <a:gd name="T84" fmla="*/ 835 w 1070"/>
                    <a:gd name="T85" fmla="*/ 76 h 1097"/>
                    <a:gd name="T86" fmla="*/ 890 w 1070"/>
                    <a:gd name="T87" fmla="*/ 127 h 1097"/>
                    <a:gd name="T88" fmla="*/ 723 w 1070"/>
                    <a:gd name="T89" fmla="*/ 314 h 1097"/>
                    <a:gd name="T90" fmla="*/ 534 w 1070"/>
                    <a:gd name="T91" fmla="*/ 227 h 1097"/>
                    <a:gd name="T92" fmla="*/ 534 w 1070"/>
                    <a:gd name="T93" fmla="*/ 227 h 1097"/>
                    <a:gd name="T94" fmla="*/ 121 w 1070"/>
                    <a:gd name="T95" fmla="*/ 687 h 1097"/>
                    <a:gd name="T96" fmla="*/ 121 w 1070"/>
                    <a:gd name="T97" fmla="*/ 832 h 1097"/>
                    <a:gd name="T98" fmla="*/ 559 w 1070"/>
                    <a:gd name="T99" fmla="*/ 344 h 1097"/>
                    <a:gd name="T100" fmla="*/ 747 w 1070"/>
                    <a:gd name="T101" fmla="*/ 432 h 1097"/>
                    <a:gd name="T102" fmla="*/ 747 w 1070"/>
                    <a:gd name="T103" fmla="*/ 432 h 1097"/>
                    <a:gd name="T104" fmla="*/ 747 w 1070"/>
                    <a:gd name="T105" fmla="*/ 432 h 1097"/>
                    <a:gd name="T106" fmla="*/ 747 w 1070"/>
                    <a:gd name="T107" fmla="*/ 432 h 1097"/>
                    <a:gd name="T108" fmla="*/ 963 w 1070"/>
                    <a:gd name="T109" fmla="*/ 192 h 1097"/>
                    <a:gd name="T110" fmla="*/ 1018 w 1070"/>
                    <a:gd name="T111" fmla="*/ 242 h 1097"/>
                    <a:gd name="T112" fmla="*/ 1045 w 1070"/>
                    <a:gd name="T113" fmla="*/ 121 h 1097"/>
                    <a:gd name="T114" fmla="*/ 1070 w 1070"/>
                    <a:gd name="T115" fmla="*/ 0 h 1097"/>
                    <a:gd name="T116" fmla="*/ 953 w 1070"/>
                    <a:gd name="T117" fmla="*/ 38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70" h="1097">
                      <a:moveTo>
                        <a:pt x="1019" y="1019"/>
                      </a:moveTo>
                      <a:lnTo>
                        <a:pt x="1019" y="1097"/>
                      </a:lnTo>
                      <a:lnTo>
                        <a:pt x="3" y="1097"/>
                      </a:lnTo>
                      <a:lnTo>
                        <a:pt x="3" y="1093"/>
                      </a:lnTo>
                      <a:lnTo>
                        <a:pt x="0" y="1093"/>
                      </a:lnTo>
                      <a:lnTo>
                        <a:pt x="0" y="76"/>
                      </a:lnTo>
                      <a:lnTo>
                        <a:pt x="77" y="76"/>
                      </a:lnTo>
                      <a:lnTo>
                        <a:pt x="77" y="1019"/>
                      </a:lnTo>
                      <a:lnTo>
                        <a:pt x="1019" y="1019"/>
                      </a:lnTo>
                      <a:close/>
                      <a:moveTo>
                        <a:pt x="418" y="976"/>
                      </a:moveTo>
                      <a:lnTo>
                        <a:pt x="506" y="976"/>
                      </a:lnTo>
                      <a:lnTo>
                        <a:pt x="506" y="463"/>
                      </a:lnTo>
                      <a:lnTo>
                        <a:pt x="418" y="563"/>
                      </a:lnTo>
                      <a:lnTo>
                        <a:pt x="418" y="976"/>
                      </a:lnTo>
                      <a:close/>
                      <a:moveTo>
                        <a:pt x="758" y="485"/>
                      </a:moveTo>
                      <a:lnTo>
                        <a:pt x="713" y="464"/>
                      </a:lnTo>
                      <a:lnTo>
                        <a:pt x="713" y="976"/>
                      </a:lnTo>
                      <a:lnTo>
                        <a:pt x="802" y="976"/>
                      </a:lnTo>
                      <a:lnTo>
                        <a:pt x="802" y="431"/>
                      </a:lnTo>
                      <a:lnTo>
                        <a:pt x="758" y="485"/>
                      </a:lnTo>
                      <a:close/>
                      <a:moveTo>
                        <a:pt x="121" y="976"/>
                      </a:moveTo>
                      <a:lnTo>
                        <a:pt x="210" y="976"/>
                      </a:lnTo>
                      <a:lnTo>
                        <a:pt x="210" y="794"/>
                      </a:lnTo>
                      <a:lnTo>
                        <a:pt x="121" y="892"/>
                      </a:lnTo>
                      <a:lnTo>
                        <a:pt x="121" y="976"/>
                      </a:lnTo>
                      <a:close/>
                      <a:moveTo>
                        <a:pt x="861" y="976"/>
                      </a:moveTo>
                      <a:lnTo>
                        <a:pt x="950" y="976"/>
                      </a:lnTo>
                      <a:lnTo>
                        <a:pt x="950" y="266"/>
                      </a:lnTo>
                      <a:lnTo>
                        <a:pt x="861" y="365"/>
                      </a:lnTo>
                      <a:lnTo>
                        <a:pt x="861" y="976"/>
                      </a:lnTo>
                      <a:close/>
                      <a:moveTo>
                        <a:pt x="270" y="976"/>
                      </a:moveTo>
                      <a:lnTo>
                        <a:pt x="359" y="976"/>
                      </a:lnTo>
                      <a:lnTo>
                        <a:pt x="359" y="628"/>
                      </a:lnTo>
                      <a:lnTo>
                        <a:pt x="270" y="727"/>
                      </a:lnTo>
                      <a:lnTo>
                        <a:pt x="270" y="976"/>
                      </a:lnTo>
                      <a:close/>
                      <a:moveTo>
                        <a:pt x="565" y="397"/>
                      </a:moveTo>
                      <a:lnTo>
                        <a:pt x="565" y="976"/>
                      </a:lnTo>
                      <a:lnTo>
                        <a:pt x="654" y="976"/>
                      </a:lnTo>
                      <a:lnTo>
                        <a:pt x="654" y="437"/>
                      </a:lnTo>
                      <a:lnTo>
                        <a:pt x="567" y="396"/>
                      </a:lnTo>
                      <a:lnTo>
                        <a:pt x="565" y="397"/>
                      </a:lnTo>
                      <a:close/>
                      <a:moveTo>
                        <a:pt x="953" y="38"/>
                      </a:moveTo>
                      <a:lnTo>
                        <a:pt x="835" y="76"/>
                      </a:lnTo>
                      <a:lnTo>
                        <a:pt x="890" y="127"/>
                      </a:lnTo>
                      <a:lnTo>
                        <a:pt x="723" y="314"/>
                      </a:lnTo>
                      <a:lnTo>
                        <a:pt x="534" y="227"/>
                      </a:lnTo>
                      <a:lnTo>
                        <a:pt x="534" y="227"/>
                      </a:lnTo>
                      <a:lnTo>
                        <a:pt x="121" y="687"/>
                      </a:lnTo>
                      <a:lnTo>
                        <a:pt x="121" y="832"/>
                      </a:lnTo>
                      <a:lnTo>
                        <a:pt x="559" y="344"/>
                      </a:lnTo>
                      <a:lnTo>
                        <a:pt x="747" y="432"/>
                      </a:lnTo>
                      <a:lnTo>
                        <a:pt x="747" y="432"/>
                      </a:lnTo>
                      <a:lnTo>
                        <a:pt x="747" y="432"/>
                      </a:lnTo>
                      <a:lnTo>
                        <a:pt x="747" y="432"/>
                      </a:lnTo>
                      <a:lnTo>
                        <a:pt x="963" y="192"/>
                      </a:lnTo>
                      <a:lnTo>
                        <a:pt x="1018" y="242"/>
                      </a:lnTo>
                      <a:lnTo>
                        <a:pt x="1045" y="121"/>
                      </a:lnTo>
                      <a:lnTo>
                        <a:pt x="1070" y="0"/>
                      </a:lnTo>
                      <a:lnTo>
                        <a:pt x="953" y="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Freeform 53">
                  <a:extLst>
                    <a:ext uri="{FF2B5EF4-FFF2-40B4-BE49-F238E27FC236}">
                      <a16:creationId xmlns:a16="http://schemas.microsoft.com/office/drawing/2014/main" id="{2E8EBD20-91B1-4A14-9690-74BE2301BC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23317" y="3825550"/>
                  <a:ext cx="546242" cy="504377"/>
                </a:xfrm>
                <a:custGeom>
                  <a:avLst/>
                  <a:gdLst>
                    <a:gd name="T0" fmla="*/ 863 w 1095"/>
                    <a:gd name="T1" fmla="*/ 27 h 1014"/>
                    <a:gd name="T2" fmla="*/ 849 w 1095"/>
                    <a:gd name="T3" fmla="*/ 20 h 1014"/>
                    <a:gd name="T4" fmla="*/ 833 w 1095"/>
                    <a:gd name="T5" fmla="*/ 18 h 1014"/>
                    <a:gd name="T6" fmla="*/ 625 w 1095"/>
                    <a:gd name="T7" fmla="*/ 14 h 1014"/>
                    <a:gd name="T8" fmla="*/ 619 w 1095"/>
                    <a:gd name="T9" fmla="*/ 7 h 1014"/>
                    <a:gd name="T10" fmla="*/ 613 w 1095"/>
                    <a:gd name="T11" fmla="*/ 2 h 1014"/>
                    <a:gd name="T12" fmla="*/ 606 w 1095"/>
                    <a:gd name="T13" fmla="*/ 0 h 1014"/>
                    <a:gd name="T14" fmla="*/ 526 w 1095"/>
                    <a:gd name="T15" fmla="*/ 0 h 1014"/>
                    <a:gd name="T16" fmla="*/ 514 w 1095"/>
                    <a:gd name="T17" fmla="*/ 2 h 1014"/>
                    <a:gd name="T18" fmla="*/ 506 w 1095"/>
                    <a:gd name="T19" fmla="*/ 7 h 1014"/>
                    <a:gd name="T20" fmla="*/ 501 w 1095"/>
                    <a:gd name="T21" fmla="*/ 17 h 1014"/>
                    <a:gd name="T22" fmla="*/ 499 w 1095"/>
                    <a:gd name="T23" fmla="*/ 27 h 1014"/>
                    <a:gd name="T24" fmla="*/ 118 w 1095"/>
                    <a:gd name="T25" fmla="*/ 272 h 1014"/>
                    <a:gd name="T26" fmla="*/ 103 w 1095"/>
                    <a:gd name="T27" fmla="*/ 274 h 1014"/>
                    <a:gd name="T28" fmla="*/ 89 w 1095"/>
                    <a:gd name="T29" fmla="*/ 282 h 1014"/>
                    <a:gd name="T30" fmla="*/ 3 w 1095"/>
                    <a:gd name="T31" fmla="*/ 345 h 1014"/>
                    <a:gd name="T32" fmla="*/ 0 w 1095"/>
                    <a:gd name="T33" fmla="*/ 351 h 1014"/>
                    <a:gd name="T34" fmla="*/ 0 w 1095"/>
                    <a:gd name="T35" fmla="*/ 359 h 1014"/>
                    <a:gd name="T36" fmla="*/ 3 w 1095"/>
                    <a:gd name="T37" fmla="*/ 365 h 1014"/>
                    <a:gd name="T38" fmla="*/ 89 w 1095"/>
                    <a:gd name="T39" fmla="*/ 428 h 1014"/>
                    <a:gd name="T40" fmla="*/ 103 w 1095"/>
                    <a:gd name="T41" fmla="*/ 435 h 1014"/>
                    <a:gd name="T42" fmla="*/ 118 w 1095"/>
                    <a:gd name="T43" fmla="*/ 438 h 1014"/>
                    <a:gd name="T44" fmla="*/ 499 w 1095"/>
                    <a:gd name="T45" fmla="*/ 985 h 1014"/>
                    <a:gd name="T46" fmla="*/ 501 w 1095"/>
                    <a:gd name="T47" fmla="*/ 997 h 1014"/>
                    <a:gd name="T48" fmla="*/ 506 w 1095"/>
                    <a:gd name="T49" fmla="*/ 1005 h 1014"/>
                    <a:gd name="T50" fmla="*/ 514 w 1095"/>
                    <a:gd name="T51" fmla="*/ 1010 h 1014"/>
                    <a:gd name="T52" fmla="*/ 526 w 1095"/>
                    <a:gd name="T53" fmla="*/ 1014 h 1014"/>
                    <a:gd name="T54" fmla="*/ 607 w 1095"/>
                    <a:gd name="T55" fmla="*/ 1013 h 1014"/>
                    <a:gd name="T56" fmla="*/ 616 w 1095"/>
                    <a:gd name="T57" fmla="*/ 1008 h 1014"/>
                    <a:gd name="T58" fmla="*/ 624 w 1095"/>
                    <a:gd name="T59" fmla="*/ 1001 h 1014"/>
                    <a:gd name="T60" fmla="*/ 628 w 1095"/>
                    <a:gd name="T61" fmla="*/ 991 h 1014"/>
                    <a:gd name="T62" fmla="*/ 629 w 1095"/>
                    <a:gd name="T63" fmla="*/ 652 h 1014"/>
                    <a:gd name="T64" fmla="*/ 984 w 1095"/>
                    <a:gd name="T65" fmla="*/ 651 h 1014"/>
                    <a:gd name="T66" fmla="*/ 1000 w 1095"/>
                    <a:gd name="T67" fmla="*/ 647 h 1014"/>
                    <a:gd name="T68" fmla="*/ 1088 w 1095"/>
                    <a:gd name="T69" fmla="*/ 582 h 1014"/>
                    <a:gd name="T70" fmla="*/ 1094 w 1095"/>
                    <a:gd name="T71" fmla="*/ 576 h 1014"/>
                    <a:gd name="T72" fmla="*/ 1095 w 1095"/>
                    <a:gd name="T73" fmla="*/ 570 h 1014"/>
                    <a:gd name="T74" fmla="*/ 1094 w 1095"/>
                    <a:gd name="T75" fmla="*/ 562 h 1014"/>
                    <a:gd name="T76" fmla="*/ 1088 w 1095"/>
                    <a:gd name="T77" fmla="*/ 557 h 1014"/>
                    <a:gd name="T78" fmla="*/ 1000 w 1095"/>
                    <a:gd name="T79" fmla="*/ 492 h 1014"/>
                    <a:gd name="T80" fmla="*/ 984 w 1095"/>
                    <a:gd name="T81" fmla="*/ 487 h 1014"/>
                    <a:gd name="T82" fmla="*/ 629 w 1095"/>
                    <a:gd name="T83" fmla="*/ 486 h 1014"/>
                    <a:gd name="T84" fmla="*/ 833 w 1095"/>
                    <a:gd name="T85" fmla="*/ 184 h 1014"/>
                    <a:gd name="T86" fmla="*/ 849 w 1095"/>
                    <a:gd name="T87" fmla="*/ 181 h 1014"/>
                    <a:gd name="T88" fmla="*/ 863 w 1095"/>
                    <a:gd name="T89" fmla="*/ 174 h 1014"/>
                    <a:gd name="T90" fmla="*/ 948 w 1095"/>
                    <a:gd name="T91" fmla="*/ 111 h 1014"/>
                    <a:gd name="T92" fmla="*/ 952 w 1095"/>
                    <a:gd name="T93" fmla="*/ 104 h 1014"/>
                    <a:gd name="T94" fmla="*/ 952 w 1095"/>
                    <a:gd name="T95" fmla="*/ 97 h 1014"/>
                    <a:gd name="T96" fmla="*/ 948 w 1095"/>
                    <a:gd name="T97" fmla="*/ 91 h 1014"/>
                    <a:gd name="T98" fmla="*/ 591 w 1095"/>
                    <a:gd name="T99" fmla="*/ 569 h 1014"/>
                    <a:gd name="T100" fmla="*/ 536 w 1095"/>
                    <a:gd name="T101" fmla="*/ 463 h 1014"/>
                    <a:gd name="T102" fmla="*/ 591 w 1095"/>
                    <a:gd name="T103" fmla="*/ 569 h 1014"/>
                    <a:gd name="T104" fmla="*/ 536 w 1095"/>
                    <a:gd name="T105" fmla="*/ 357 h 1014"/>
                    <a:gd name="T106" fmla="*/ 591 w 1095"/>
                    <a:gd name="T107" fmla="*/ 251 h 1014"/>
                    <a:gd name="T108" fmla="*/ 536 w 1095"/>
                    <a:gd name="T109" fmla="*/ 676 h 1014"/>
                    <a:gd name="T110" fmla="*/ 591 w 1095"/>
                    <a:gd name="T111" fmla="*/ 782 h 1014"/>
                    <a:gd name="T112" fmla="*/ 536 w 1095"/>
                    <a:gd name="T113" fmla="*/ 676 h 1014"/>
                    <a:gd name="T114" fmla="*/ 591 w 1095"/>
                    <a:gd name="T115" fmla="*/ 144 h 1014"/>
                    <a:gd name="T116" fmla="*/ 536 w 1095"/>
                    <a:gd name="T117" fmla="*/ 37 h 1014"/>
                    <a:gd name="T118" fmla="*/ 536 w 1095"/>
                    <a:gd name="T119" fmla="*/ 975 h 1014"/>
                    <a:gd name="T120" fmla="*/ 591 w 1095"/>
                    <a:gd name="T121" fmla="*/ 888 h 1014"/>
                    <a:gd name="T122" fmla="*/ 536 w 1095"/>
                    <a:gd name="T123" fmla="*/ 975 h 10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095" h="1014">
                      <a:moveTo>
                        <a:pt x="945" y="88"/>
                      </a:moveTo>
                      <a:lnTo>
                        <a:pt x="863" y="27"/>
                      </a:lnTo>
                      <a:lnTo>
                        <a:pt x="857" y="23"/>
                      </a:lnTo>
                      <a:lnTo>
                        <a:pt x="849" y="20"/>
                      </a:lnTo>
                      <a:lnTo>
                        <a:pt x="841" y="18"/>
                      </a:lnTo>
                      <a:lnTo>
                        <a:pt x="833" y="18"/>
                      </a:lnTo>
                      <a:lnTo>
                        <a:pt x="627" y="18"/>
                      </a:lnTo>
                      <a:lnTo>
                        <a:pt x="625" y="14"/>
                      </a:lnTo>
                      <a:lnTo>
                        <a:pt x="623" y="10"/>
                      </a:lnTo>
                      <a:lnTo>
                        <a:pt x="619" y="7"/>
                      </a:lnTo>
                      <a:lnTo>
                        <a:pt x="616" y="4"/>
                      </a:lnTo>
                      <a:lnTo>
                        <a:pt x="613" y="2"/>
                      </a:lnTo>
                      <a:lnTo>
                        <a:pt x="609" y="1"/>
                      </a:lnTo>
                      <a:lnTo>
                        <a:pt x="606" y="0"/>
                      </a:lnTo>
                      <a:lnTo>
                        <a:pt x="600" y="0"/>
                      </a:lnTo>
                      <a:lnTo>
                        <a:pt x="526" y="0"/>
                      </a:lnTo>
                      <a:lnTo>
                        <a:pt x="520" y="0"/>
                      </a:lnTo>
                      <a:lnTo>
                        <a:pt x="514" y="2"/>
                      </a:lnTo>
                      <a:lnTo>
                        <a:pt x="510" y="4"/>
                      </a:lnTo>
                      <a:lnTo>
                        <a:pt x="506" y="7"/>
                      </a:lnTo>
                      <a:lnTo>
                        <a:pt x="503" y="11"/>
                      </a:lnTo>
                      <a:lnTo>
                        <a:pt x="501" y="17"/>
                      </a:lnTo>
                      <a:lnTo>
                        <a:pt x="499" y="21"/>
                      </a:lnTo>
                      <a:lnTo>
                        <a:pt x="499" y="27"/>
                      </a:lnTo>
                      <a:lnTo>
                        <a:pt x="499" y="272"/>
                      </a:lnTo>
                      <a:lnTo>
                        <a:pt x="118" y="272"/>
                      </a:lnTo>
                      <a:lnTo>
                        <a:pt x="111" y="272"/>
                      </a:lnTo>
                      <a:lnTo>
                        <a:pt x="103" y="274"/>
                      </a:lnTo>
                      <a:lnTo>
                        <a:pt x="95" y="277"/>
                      </a:lnTo>
                      <a:lnTo>
                        <a:pt x="89" y="282"/>
                      </a:lnTo>
                      <a:lnTo>
                        <a:pt x="6" y="342"/>
                      </a:lnTo>
                      <a:lnTo>
                        <a:pt x="3" y="345"/>
                      </a:lnTo>
                      <a:lnTo>
                        <a:pt x="1" y="348"/>
                      </a:lnTo>
                      <a:lnTo>
                        <a:pt x="0" y="351"/>
                      </a:lnTo>
                      <a:lnTo>
                        <a:pt x="0" y="355"/>
                      </a:lnTo>
                      <a:lnTo>
                        <a:pt x="0" y="359"/>
                      </a:lnTo>
                      <a:lnTo>
                        <a:pt x="1" y="362"/>
                      </a:lnTo>
                      <a:lnTo>
                        <a:pt x="3" y="365"/>
                      </a:lnTo>
                      <a:lnTo>
                        <a:pt x="6" y="367"/>
                      </a:lnTo>
                      <a:lnTo>
                        <a:pt x="89" y="428"/>
                      </a:lnTo>
                      <a:lnTo>
                        <a:pt x="95" y="432"/>
                      </a:lnTo>
                      <a:lnTo>
                        <a:pt x="103" y="435"/>
                      </a:lnTo>
                      <a:lnTo>
                        <a:pt x="111" y="437"/>
                      </a:lnTo>
                      <a:lnTo>
                        <a:pt x="118" y="438"/>
                      </a:lnTo>
                      <a:lnTo>
                        <a:pt x="499" y="438"/>
                      </a:lnTo>
                      <a:lnTo>
                        <a:pt x="499" y="985"/>
                      </a:lnTo>
                      <a:lnTo>
                        <a:pt x="499" y="991"/>
                      </a:lnTo>
                      <a:lnTo>
                        <a:pt x="501" y="997"/>
                      </a:lnTo>
                      <a:lnTo>
                        <a:pt x="503" y="1001"/>
                      </a:lnTo>
                      <a:lnTo>
                        <a:pt x="506" y="1005"/>
                      </a:lnTo>
                      <a:lnTo>
                        <a:pt x="510" y="1008"/>
                      </a:lnTo>
                      <a:lnTo>
                        <a:pt x="514" y="1010"/>
                      </a:lnTo>
                      <a:lnTo>
                        <a:pt x="520" y="1013"/>
                      </a:lnTo>
                      <a:lnTo>
                        <a:pt x="526" y="1014"/>
                      </a:lnTo>
                      <a:lnTo>
                        <a:pt x="600" y="1014"/>
                      </a:lnTo>
                      <a:lnTo>
                        <a:pt x="607" y="1013"/>
                      </a:lnTo>
                      <a:lnTo>
                        <a:pt x="612" y="1010"/>
                      </a:lnTo>
                      <a:lnTo>
                        <a:pt x="616" y="1008"/>
                      </a:lnTo>
                      <a:lnTo>
                        <a:pt x="620" y="1005"/>
                      </a:lnTo>
                      <a:lnTo>
                        <a:pt x="624" y="1001"/>
                      </a:lnTo>
                      <a:lnTo>
                        <a:pt x="627" y="997"/>
                      </a:lnTo>
                      <a:lnTo>
                        <a:pt x="628" y="991"/>
                      </a:lnTo>
                      <a:lnTo>
                        <a:pt x="629" y="985"/>
                      </a:lnTo>
                      <a:lnTo>
                        <a:pt x="629" y="652"/>
                      </a:lnTo>
                      <a:lnTo>
                        <a:pt x="977" y="652"/>
                      </a:lnTo>
                      <a:lnTo>
                        <a:pt x="984" y="651"/>
                      </a:lnTo>
                      <a:lnTo>
                        <a:pt x="992" y="649"/>
                      </a:lnTo>
                      <a:lnTo>
                        <a:pt x="1000" y="647"/>
                      </a:lnTo>
                      <a:lnTo>
                        <a:pt x="1006" y="643"/>
                      </a:lnTo>
                      <a:lnTo>
                        <a:pt x="1088" y="582"/>
                      </a:lnTo>
                      <a:lnTo>
                        <a:pt x="1092" y="579"/>
                      </a:lnTo>
                      <a:lnTo>
                        <a:pt x="1094" y="576"/>
                      </a:lnTo>
                      <a:lnTo>
                        <a:pt x="1095" y="573"/>
                      </a:lnTo>
                      <a:lnTo>
                        <a:pt x="1095" y="570"/>
                      </a:lnTo>
                      <a:lnTo>
                        <a:pt x="1095" y="565"/>
                      </a:lnTo>
                      <a:lnTo>
                        <a:pt x="1094" y="562"/>
                      </a:lnTo>
                      <a:lnTo>
                        <a:pt x="1092" y="559"/>
                      </a:lnTo>
                      <a:lnTo>
                        <a:pt x="1088" y="557"/>
                      </a:lnTo>
                      <a:lnTo>
                        <a:pt x="1006" y="496"/>
                      </a:lnTo>
                      <a:lnTo>
                        <a:pt x="1000" y="492"/>
                      </a:lnTo>
                      <a:lnTo>
                        <a:pt x="992" y="489"/>
                      </a:lnTo>
                      <a:lnTo>
                        <a:pt x="984" y="487"/>
                      </a:lnTo>
                      <a:lnTo>
                        <a:pt x="977" y="486"/>
                      </a:lnTo>
                      <a:lnTo>
                        <a:pt x="629" y="486"/>
                      </a:lnTo>
                      <a:lnTo>
                        <a:pt x="629" y="184"/>
                      </a:lnTo>
                      <a:lnTo>
                        <a:pt x="833" y="184"/>
                      </a:lnTo>
                      <a:lnTo>
                        <a:pt x="841" y="183"/>
                      </a:lnTo>
                      <a:lnTo>
                        <a:pt x="849" y="181"/>
                      </a:lnTo>
                      <a:lnTo>
                        <a:pt x="857" y="178"/>
                      </a:lnTo>
                      <a:lnTo>
                        <a:pt x="863" y="174"/>
                      </a:lnTo>
                      <a:lnTo>
                        <a:pt x="945" y="113"/>
                      </a:lnTo>
                      <a:lnTo>
                        <a:pt x="948" y="111"/>
                      </a:lnTo>
                      <a:lnTo>
                        <a:pt x="950" y="108"/>
                      </a:lnTo>
                      <a:lnTo>
                        <a:pt x="952" y="104"/>
                      </a:lnTo>
                      <a:lnTo>
                        <a:pt x="952" y="100"/>
                      </a:lnTo>
                      <a:lnTo>
                        <a:pt x="952" y="97"/>
                      </a:lnTo>
                      <a:lnTo>
                        <a:pt x="950" y="94"/>
                      </a:lnTo>
                      <a:lnTo>
                        <a:pt x="948" y="91"/>
                      </a:lnTo>
                      <a:lnTo>
                        <a:pt x="945" y="88"/>
                      </a:lnTo>
                      <a:close/>
                      <a:moveTo>
                        <a:pt x="591" y="569"/>
                      </a:moveTo>
                      <a:lnTo>
                        <a:pt x="536" y="569"/>
                      </a:lnTo>
                      <a:lnTo>
                        <a:pt x="536" y="463"/>
                      </a:lnTo>
                      <a:lnTo>
                        <a:pt x="591" y="463"/>
                      </a:lnTo>
                      <a:lnTo>
                        <a:pt x="591" y="569"/>
                      </a:lnTo>
                      <a:close/>
                      <a:moveTo>
                        <a:pt x="591" y="357"/>
                      </a:moveTo>
                      <a:lnTo>
                        <a:pt x="536" y="357"/>
                      </a:lnTo>
                      <a:lnTo>
                        <a:pt x="536" y="251"/>
                      </a:lnTo>
                      <a:lnTo>
                        <a:pt x="591" y="251"/>
                      </a:lnTo>
                      <a:lnTo>
                        <a:pt x="591" y="357"/>
                      </a:lnTo>
                      <a:close/>
                      <a:moveTo>
                        <a:pt x="536" y="676"/>
                      </a:moveTo>
                      <a:lnTo>
                        <a:pt x="591" y="676"/>
                      </a:lnTo>
                      <a:lnTo>
                        <a:pt x="591" y="782"/>
                      </a:lnTo>
                      <a:lnTo>
                        <a:pt x="536" y="782"/>
                      </a:lnTo>
                      <a:lnTo>
                        <a:pt x="536" y="676"/>
                      </a:lnTo>
                      <a:close/>
                      <a:moveTo>
                        <a:pt x="591" y="37"/>
                      </a:moveTo>
                      <a:lnTo>
                        <a:pt x="591" y="144"/>
                      </a:lnTo>
                      <a:lnTo>
                        <a:pt x="536" y="144"/>
                      </a:lnTo>
                      <a:lnTo>
                        <a:pt x="536" y="37"/>
                      </a:lnTo>
                      <a:lnTo>
                        <a:pt x="591" y="37"/>
                      </a:lnTo>
                      <a:close/>
                      <a:moveTo>
                        <a:pt x="536" y="975"/>
                      </a:moveTo>
                      <a:lnTo>
                        <a:pt x="536" y="888"/>
                      </a:lnTo>
                      <a:lnTo>
                        <a:pt x="591" y="888"/>
                      </a:lnTo>
                      <a:lnTo>
                        <a:pt x="591" y="975"/>
                      </a:lnTo>
                      <a:lnTo>
                        <a:pt x="536" y="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Freeform 71">
                  <a:extLst>
                    <a:ext uri="{FF2B5EF4-FFF2-40B4-BE49-F238E27FC236}">
                      <a16:creationId xmlns:a16="http://schemas.microsoft.com/office/drawing/2014/main" id="{A57AE1CD-79A6-484E-9B87-9EDF9757B5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27632" y="2671613"/>
                  <a:ext cx="645020" cy="310803"/>
                </a:xfrm>
                <a:custGeom>
                  <a:avLst/>
                  <a:gdLst>
                    <a:gd name="T0" fmla="*/ 3306 w 3306"/>
                    <a:gd name="T1" fmla="*/ 489 h 1593"/>
                    <a:gd name="T2" fmla="*/ 3306 w 3306"/>
                    <a:gd name="T3" fmla="*/ 375 h 1593"/>
                    <a:gd name="T4" fmla="*/ 1678 w 3306"/>
                    <a:gd name="T5" fmla="*/ 375 h 1593"/>
                    <a:gd name="T6" fmla="*/ 1462 w 3306"/>
                    <a:gd name="T7" fmla="*/ 0 h 1593"/>
                    <a:gd name="T8" fmla="*/ 994 w 3306"/>
                    <a:gd name="T9" fmla="*/ 811 h 1593"/>
                    <a:gd name="T10" fmla="*/ 0 w 3306"/>
                    <a:gd name="T11" fmla="*/ 811 h 1593"/>
                    <a:gd name="T12" fmla="*/ 0 w 3306"/>
                    <a:gd name="T13" fmla="*/ 925 h 1593"/>
                    <a:gd name="T14" fmla="*/ 930 w 3306"/>
                    <a:gd name="T15" fmla="*/ 925 h 1593"/>
                    <a:gd name="T16" fmla="*/ 544 w 3306"/>
                    <a:gd name="T17" fmla="*/ 1593 h 1593"/>
                    <a:gd name="T18" fmla="*/ 2379 w 3306"/>
                    <a:gd name="T19" fmla="*/ 1593 h 1593"/>
                    <a:gd name="T20" fmla="*/ 2246 w 3306"/>
                    <a:gd name="T21" fmla="*/ 1362 h 1593"/>
                    <a:gd name="T22" fmla="*/ 3306 w 3306"/>
                    <a:gd name="T23" fmla="*/ 1362 h 1593"/>
                    <a:gd name="T24" fmla="*/ 3306 w 3306"/>
                    <a:gd name="T25" fmla="*/ 1248 h 1593"/>
                    <a:gd name="T26" fmla="*/ 2180 w 3306"/>
                    <a:gd name="T27" fmla="*/ 1248 h 1593"/>
                    <a:gd name="T28" fmla="*/ 2120 w 3306"/>
                    <a:gd name="T29" fmla="*/ 1144 h 1593"/>
                    <a:gd name="T30" fmla="*/ 3306 w 3306"/>
                    <a:gd name="T31" fmla="*/ 1144 h 1593"/>
                    <a:gd name="T32" fmla="*/ 3306 w 3306"/>
                    <a:gd name="T33" fmla="*/ 1030 h 1593"/>
                    <a:gd name="T34" fmla="*/ 2054 w 3306"/>
                    <a:gd name="T35" fmla="*/ 1030 h 1593"/>
                    <a:gd name="T36" fmla="*/ 1995 w 3306"/>
                    <a:gd name="T37" fmla="*/ 925 h 1593"/>
                    <a:gd name="T38" fmla="*/ 3306 w 3306"/>
                    <a:gd name="T39" fmla="*/ 925 h 1593"/>
                    <a:gd name="T40" fmla="*/ 3306 w 3306"/>
                    <a:gd name="T41" fmla="*/ 811 h 1593"/>
                    <a:gd name="T42" fmla="*/ 1929 w 3306"/>
                    <a:gd name="T43" fmla="*/ 811 h 1593"/>
                    <a:gd name="T44" fmla="*/ 1870 w 3306"/>
                    <a:gd name="T45" fmla="*/ 707 h 1593"/>
                    <a:gd name="T46" fmla="*/ 3306 w 3306"/>
                    <a:gd name="T47" fmla="*/ 707 h 1593"/>
                    <a:gd name="T48" fmla="*/ 3306 w 3306"/>
                    <a:gd name="T49" fmla="*/ 593 h 1593"/>
                    <a:gd name="T50" fmla="*/ 1803 w 3306"/>
                    <a:gd name="T51" fmla="*/ 593 h 1593"/>
                    <a:gd name="T52" fmla="*/ 1744 w 3306"/>
                    <a:gd name="T53" fmla="*/ 489 h 1593"/>
                    <a:gd name="T54" fmla="*/ 3306 w 3306"/>
                    <a:gd name="T55" fmla="*/ 489 h 1593"/>
                    <a:gd name="T56" fmla="*/ 740 w 3306"/>
                    <a:gd name="T57" fmla="*/ 1479 h 1593"/>
                    <a:gd name="T58" fmla="*/ 1462 w 3306"/>
                    <a:gd name="T59" fmla="*/ 228 h 1593"/>
                    <a:gd name="T60" fmla="*/ 2182 w 3306"/>
                    <a:gd name="T61" fmla="*/ 1479 h 1593"/>
                    <a:gd name="T62" fmla="*/ 740 w 3306"/>
                    <a:gd name="T63" fmla="*/ 1479 h 1593"/>
                    <a:gd name="T64" fmla="*/ 740 w 3306"/>
                    <a:gd name="T65" fmla="*/ 1479 h 1593"/>
                    <a:gd name="T66" fmla="*/ 740 w 3306"/>
                    <a:gd name="T67" fmla="*/ 1479 h 1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06" h="1593">
                      <a:moveTo>
                        <a:pt x="3306" y="489"/>
                      </a:moveTo>
                      <a:lnTo>
                        <a:pt x="3306" y="375"/>
                      </a:lnTo>
                      <a:lnTo>
                        <a:pt x="1678" y="375"/>
                      </a:lnTo>
                      <a:lnTo>
                        <a:pt x="1462" y="0"/>
                      </a:lnTo>
                      <a:lnTo>
                        <a:pt x="994" y="811"/>
                      </a:lnTo>
                      <a:lnTo>
                        <a:pt x="0" y="811"/>
                      </a:lnTo>
                      <a:lnTo>
                        <a:pt x="0" y="925"/>
                      </a:lnTo>
                      <a:lnTo>
                        <a:pt x="930" y="925"/>
                      </a:lnTo>
                      <a:lnTo>
                        <a:pt x="544" y="1593"/>
                      </a:lnTo>
                      <a:lnTo>
                        <a:pt x="2379" y="1593"/>
                      </a:lnTo>
                      <a:lnTo>
                        <a:pt x="2246" y="1362"/>
                      </a:lnTo>
                      <a:lnTo>
                        <a:pt x="3306" y="1362"/>
                      </a:lnTo>
                      <a:lnTo>
                        <a:pt x="3306" y="1248"/>
                      </a:lnTo>
                      <a:lnTo>
                        <a:pt x="2180" y="1248"/>
                      </a:lnTo>
                      <a:lnTo>
                        <a:pt x="2120" y="1144"/>
                      </a:lnTo>
                      <a:lnTo>
                        <a:pt x="3306" y="1144"/>
                      </a:lnTo>
                      <a:lnTo>
                        <a:pt x="3306" y="1030"/>
                      </a:lnTo>
                      <a:lnTo>
                        <a:pt x="2054" y="1030"/>
                      </a:lnTo>
                      <a:lnTo>
                        <a:pt x="1995" y="925"/>
                      </a:lnTo>
                      <a:lnTo>
                        <a:pt x="3306" y="925"/>
                      </a:lnTo>
                      <a:lnTo>
                        <a:pt x="3306" y="811"/>
                      </a:lnTo>
                      <a:lnTo>
                        <a:pt x="1929" y="811"/>
                      </a:lnTo>
                      <a:lnTo>
                        <a:pt x="1870" y="707"/>
                      </a:lnTo>
                      <a:lnTo>
                        <a:pt x="3306" y="707"/>
                      </a:lnTo>
                      <a:lnTo>
                        <a:pt x="3306" y="593"/>
                      </a:lnTo>
                      <a:lnTo>
                        <a:pt x="1803" y="593"/>
                      </a:lnTo>
                      <a:lnTo>
                        <a:pt x="1744" y="489"/>
                      </a:lnTo>
                      <a:lnTo>
                        <a:pt x="3306" y="489"/>
                      </a:lnTo>
                      <a:close/>
                      <a:moveTo>
                        <a:pt x="740" y="1479"/>
                      </a:moveTo>
                      <a:lnTo>
                        <a:pt x="1462" y="228"/>
                      </a:lnTo>
                      <a:lnTo>
                        <a:pt x="2182" y="1479"/>
                      </a:lnTo>
                      <a:lnTo>
                        <a:pt x="740" y="1479"/>
                      </a:lnTo>
                      <a:close/>
                      <a:moveTo>
                        <a:pt x="740" y="1479"/>
                      </a:moveTo>
                      <a:lnTo>
                        <a:pt x="740" y="147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Freeform 83">
                  <a:extLst>
                    <a:ext uri="{FF2B5EF4-FFF2-40B4-BE49-F238E27FC236}">
                      <a16:creationId xmlns:a16="http://schemas.microsoft.com/office/drawing/2014/main" id="{7A84073B-2C13-4148-9E0A-7695FF5C019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999943" y="3848317"/>
                  <a:ext cx="476467" cy="436596"/>
                </a:xfrm>
                <a:custGeom>
                  <a:avLst/>
                  <a:gdLst>
                    <a:gd name="T0" fmla="*/ 879 w 957"/>
                    <a:gd name="T1" fmla="*/ 462 h 880"/>
                    <a:gd name="T2" fmla="*/ 870 w 957"/>
                    <a:gd name="T3" fmla="*/ 528 h 880"/>
                    <a:gd name="T4" fmla="*/ 852 w 957"/>
                    <a:gd name="T5" fmla="*/ 592 h 880"/>
                    <a:gd name="T6" fmla="*/ 826 w 957"/>
                    <a:gd name="T7" fmla="*/ 650 h 880"/>
                    <a:gd name="T8" fmla="*/ 792 w 957"/>
                    <a:gd name="T9" fmla="*/ 703 h 880"/>
                    <a:gd name="T10" fmla="*/ 750 w 957"/>
                    <a:gd name="T11" fmla="*/ 751 h 880"/>
                    <a:gd name="T12" fmla="*/ 703 w 957"/>
                    <a:gd name="T13" fmla="*/ 792 h 880"/>
                    <a:gd name="T14" fmla="*/ 649 w 957"/>
                    <a:gd name="T15" fmla="*/ 827 h 880"/>
                    <a:gd name="T16" fmla="*/ 591 w 957"/>
                    <a:gd name="T17" fmla="*/ 853 h 880"/>
                    <a:gd name="T18" fmla="*/ 528 w 957"/>
                    <a:gd name="T19" fmla="*/ 870 h 880"/>
                    <a:gd name="T20" fmla="*/ 462 w 957"/>
                    <a:gd name="T21" fmla="*/ 879 h 880"/>
                    <a:gd name="T22" fmla="*/ 405 w 957"/>
                    <a:gd name="T23" fmla="*/ 879 h 880"/>
                    <a:gd name="T24" fmla="*/ 355 w 957"/>
                    <a:gd name="T25" fmla="*/ 871 h 880"/>
                    <a:gd name="T26" fmla="*/ 308 w 957"/>
                    <a:gd name="T27" fmla="*/ 860 h 880"/>
                    <a:gd name="T28" fmla="*/ 262 w 957"/>
                    <a:gd name="T29" fmla="*/ 843 h 880"/>
                    <a:gd name="T30" fmla="*/ 219 w 957"/>
                    <a:gd name="T31" fmla="*/ 820 h 880"/>
                    <a:gd name="T32" fmla="*/ 170 w 957"/>
                    <a:gd name="T33" fmla="*/ 788 h 880"/>
                    <a:gd name="T34" fmla="*/ 113 w 957"/>
                    <a:gd name="T35" fmla="*/ 735 h 880"/>
                    <a:gd name="T36" fmla="*/ 65 w 957"/>
                    <a:gd name="T37" fmla="*/ 671 h 880"/>
                    <a:gd name="T38" fmla="*/ 30 w 957"/>
                    <a:gd name="T39" fmla="*/ 600 h 880"/>
                    <a:gd name="T40" fmla="*/ 8 w 957"/>
                    <a:gd name="T41" fmla="*/ 523 h 880"/>
                    <a:gd name="T42" fmla="*/ 0 w 957"/>
                    <a:gd name="T43" fmla="*/ 440 h 880"/>
                    <a:gd name="T44" fmla="*/ 5 w 957"/>
                    <a:gd name="T45" fmla="*/ 373 h 880"/>
                    <a:gd name="T46" fmla="*/ 20 w 957"/>
                    <a:gd name="T47" fmla="*/ 309 h 880"/>
                    <a:gd name="T48" fmla="*/ 43 w 957"/>
                    <a:gd name="T49" fmla="*/ 249 h 880"/>
                    <a:gd name="T50" fmla="*/ 75 w 957"/>
                    <a:gd name="T51" fmla="*/ 194 h 880"/>
                    <a:gd name="T52" fmla="*/ 114 w 957"/>
                    <a:gd name="T53" fmla="*/ 145 h 880"/>
                    <a:gd name="T54" fmla="*/ 160 w 957"/>
                    <a:gd name="T55" fmla="*/ 101 h 880"/>
                    <a:gd name="T56" fmla="*/ 211 w 957"/>
                    <a:gd name="T57" fmla="*/ 64 h 880"/>
                    <a:gd name="T58" fmla="*/ 269 w 957"/>
                    <a:gd name="T59" fmla="*/ 34 h 880"/>
                    <a:gd name="T60" fmla="*/ 330 w 957"/>
                    <a:gd name="T61" fmla="*/ 14 h 880"/>
                    <a:gd name="T62" fmla="*/ 395 w 957"/>
                    <a:gd name="T63" fmla="*/ 3 h 880"/>
                    <a:gd name="T64" fmla="*/ 457 w 957"/>
                    <a:gd name="T65" fmla="*/ 0 h 880"/>
                    <a:gd name="T66" fmla="*/ 507 w 957"/>
                    <a:gd name="T67" fmla="*/ 6 h 880"/>
                    <a:gd name="T68" fmla="*/ 556 w 957"/>
                    <a:gd name="T69" fmla="*/ 16 h 880"/>
                    <a:gd name="T70" fmla="*/ 602 w 957"/>
                    <a:gd name="T71" fmla="*/ 31 h 880"/>
                    <a:gd name="T72" fmla="*/ 646 w 957"/>
                    <a:gd name="T73" fmla="*/ 51 h 880"/>
                    <a:gd name="T74" fmla="*/ 687 w 957"/>
                    <a:gd name="T75" fmla="*/ 77 h 880"/>
                    <a:gd name="T76" fmla="*/ 517 w 957"/>
                    <a:gd name="T77" fmla="*/ 399 h 880"/>
                    <a:gd name="T78" fmla="*/ 954 w 957"/>
                    <a:gd name="T79" fmla="*/ 343 h 880"/>
                    <a:gd name="T80" fmla="*/ 936 w 957"/>
                    <a:gd name="T81" fmla="*/ 263 h 880"/>
                    <a:gd name="T82" fmla="*/ 904 w 957"/>
                    <a:gd name="T83" fmla="*/ 190 h 880"/>
                    <a:gd name="T84" fmla="*/ 861 w 957"/>
                    <a:gd name="T85" fmla="*/ 124 h 880"/>
                    <a:gd name="T86" fmla="*/ 807 w 957"/>
                    <a:gd name="T87" fmla="*/ 67 h 880"/>
                    <a:gd name="T88" fmla="*/ 779 w 957"/>
                    <a:gd name="T89" fmla="*/ 133 h 880"/>
                    <a:gd name="T90" fmla="*/ 808 w 957"/>
                    <a:gd name="T91" fmla="*/ 165 h 880"/>
                    <a:gd name="T92" fmla="*/ 833 w 957"/>
                    <a:gd name="T93" fmla="*/ 200 h 880"/>
                    <a:gd name="T94" fmla="*/ 853 w 957"/>
                    <a:gd name="T95" fmla="*/ 238 h 880"/>
                    <a:gd name="T96" fmla="*/ 870 w 957"/>
                    <a:gd name="T97" fmla="*/ 277 h 880"/>
                    <a:gd name="T98" fmla="*/ 882 w 957"/>
                    <a:gd name="T99" fmla="*/ 318 h 880"/>
                    <a:gd name="T100" fmla="*/ 779 w 957"/>
                    <a:gd name="T101" fmla="*/ 133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957" h="880">
                      <a:moveTo>
                        <a:pt x="439" y="440"/>
                      </a:moveTo>
                      <a:lnTo>
                        <a:pt x="879" y="440"/>
                      </a:lnTo>
                      <a:lnTo>
                        <a:pt x="879" y="462"/>
                      </a:lnTo>
                      <a:lnTo>
                        <a:pt x="876" y="485"/>
                      </a:lnTo>
                      <a:lnTo>
                        <a:pt x="874" y="507"/>
                      </a:lnTo>
                      <a:lnTo>
                        <a:pt x="870" y="528"/>
                      </a:lnTo>
                      <a:lnTo>
                        <a:pt x="865" y="550"/>
                      </a:lnTo>
                      <a:lnTo>
                        <a:pt x="860" y="570"/>
                      </a:lnTo>
                      <a:lnTo>
                        <a:pt x="852" y="592"/>
                      </a:lnTo>
                      <a:lnTo>
                        <a:pt x="845" y="611"/>
                      </a:lnTo>
                      <a:lnTo>
                        <a:pt x="835" y="631"/>
                      </a:lnTo>
                      <a:lnTo>
                        <a:pt x="826" y="650"/>
                      </a:lnTo>
                      <a:lnTo>
                        <a:pt x="815" y="668"/>
                      </a:lnTo>
                      <a:lnTo>
                        <a:pt x="803" y="686"/>
                      </a:lnTo>
                      <a:lnTo>
                        <a:pt x="792" y="703"/>
                      </a:lnTo>
                      <a:lnTo>
                        <a:pt x="779" y="720"/>
                      </a:lnTo>
                      <a:lnTo>
                        <a:pt x="765" y="736"/>
                      </a:lnTo>
                      <a:lnTo>
                        <a:pt x="750" y="751"/>
                      </a:lnTo>
                      <a:lnTo>
                        <a:pt x="735" y="765"/>
                      </a:lnTo>
                      <a:lnTo>
                        <a:pt x="719" y="779"/>
                      </a:lnTo>
                      <a:lnTo>
                        <a:pt x="703" y="792"/>
                      </a:lnTo>
                      <a:lnTo>
                        <a:pt x="685" y="805"/>
                      </a:lnTo>
                      <a:lnTo>
                        <a:pt x="668" y="816"/>
                      </a:lnTo>
                      <a:lnTo>
                        <a:pt x="649" y="827"/>
                      </a:lnTo>
                      <a:lnTo>
                        <a:pt x="630" y="836"/>
                      </a:lnTo>
                      <a:lnTo>
                        <a:pt x="611" y="845"/>
                      </a:lnTo>
                      <a:lnTo>
                        <a:pt x="591" y="853"/>
                      </a:lnTo>
                      <a:lnTo>
                        <a:pt x="570" y="860"/>
                      </a:lnTo>
                      <a:lnTo>
                        <a:pt x="549" y="866"/>
                      </a:lnTo>
                      <a:lnTo>
                        <a:pt x="528" y="870"/>
                      </a:lnTo>
                      <a:lnTo>
                        <a:pt x="507" y="875"/>
                      </a:lnTo>
                      <a:lnTo>
                        <a:pt x="485" y="878"/>
                      </a:lnTo>
                      <a:lnTo>
                        <a:pt x="462" y="879"/>
                      </a:lnTo>
                      <a:lnTo>
                        <a:pt x="439" y="880"/>
                      </a:lnTo>
                      <a:lnTo>
                        <a:pt x="422" y="879"/>
                      </a:lnTo>
                      <a:lnTo>
                        <a:pt x="405" y="879"/>
                      </a:lnTo>
                      <a:lnTo>
                        <a:pt x="388" y="877"/>
                      </a:lnTo>
                      <a:lnTo>
                        <a:pt x="372" y="875"/>
                      </a:lnTo>
                      <a:lnTo>
                        <a:pt x="355" y="871"/>
                      </a:lnTo>
                      <a:lnTo>
                        <a:pt x="340" y="868"/>
                      </a:lnTo>
                      <a:lnTo>
                        <a:pt x="324" y="864"/>
                      </a:lnTo>
                      <a:lnTo>
                        <a:pt x="308" y="860"/>
                      </a:lnTo>
                      <a:lnTo>
                        <a:pt x="292" y="854"/>
                      </a:lnTo>
                      <a:lnTo>
                        <a:pt x="277" y="848"/>
                      </a:lnTo>
                      <a:lnTo>
                        <a:pt x="262" y="843"/>
                      </a:lnTo>
                      <a:lnTo>
                        <a:pt x="247" y="835"/>
                      </a:lnTo>
                      <a:lnTo>
                        <a:pt x="233" y="828"/>
                      </a:lnTo>
                      <a:lnTo>
                        <a:pt x="219" y="820"/>
                      </a:lnTo>
                      <a:lnTo>
                        <a:pt x="205" y="812"/>
                      </a:lnTo>
                      <a:lnTo>
                        <a:pt x="191" y="804"/>
                      </a:lnTo>
                      <a:lnTo>
                        <a:pt x="170" y="788"/>
                      </a:lnTo>
                      <a:lnTo>
                        <a:pt x="150" y="771"/>
                      </a:lnTo>
                      <a:lnTo>
                        <a:pt x="131" y="753"/>
                      </a:lnTo>
                      <a:lnTo>
                        <a:pt x="113" y="735"/>
                      </a:lnTo>
                      <a:lnTo>
                        <a:pt x="96" y="715"/>
                      </a:lnTo>
                      <a:lnTo>
                        <a:pt x="80" y="693"/>
                      </a:lnTo>
                      <a:lnTo>
                        <a:pt x="65" y="671"/>
                      </a:lnTo>
                      <a:lnTo>
                        <a:pt x="53" y="649"/>
                      </a:lnTo>
                      <a:lnTo>
                        <a:pt x="41" y="624"/>
                      </a:lnTo>
                      <a:lnTo>
                        <a:pt x="30" y="600"/>
                      </a:lnTo>
                      <a:lnTo>
                        <a:pt x="21" y="575"/>
                      </a:lnTo>
                      <a:lnTo>
                        <a:pt x="13" y="549"/>
                      </a:lnTo>
                      <a:lnTo>
                        <a:pt x="8" y="523"/>
                      </a:lnTo>
                      <a:lnTo>
                        <a:pt x="4" y="495"/>
                      </a:lnTo>
                      <a:lnTo>
                        <a:pt x="1" y="468"/>
                      </a:lnTo>
                      <a:lnTo>
                        <a:pt x="0" y="440"/>
                      </a:lnTo>
                      <a:lnTo>
                        <a:pt x="1" y="417"/>
                      </a:lnTo>
                      <a:lnTo>
                        <a:pt x="3" y="395"/>
                      </a:lnTo>
                      <a:lnTo>
                        <a:pt x="5" y="373"/>
                      </a:lnTo>
                      <a:lnTo>
                        <a:pt x="9" y="351"/>
                      </a:lnTo>
                      <a:lnTo>
                        <a:pt x="13" y="330"/>
                      </a:lnTo>
                      <a:lnTo>
                        <a:pt x="20" y="309"/>
                      </a:lnTo>
                      <a:lnTo>
                        <a:pt x="27" y="289"/>
                      </a:lnTo>
                      <a:lnTo>
                        <a:pt x="35" y="269"/>
                      </a:lnTo>
                      <a:lnTo>
                        <a:pt x="43" y="249"/>
                      </a:lnTo>
                      <a:lnTo>
                        <a:pt x="53" y="230"/>
                      </a:lnTo>
                      <a:lnTo>
                        <a:pt x="63" y="212"/>
                      </a:lnTo>
                      <a:lnTo>
                        <a:pt x="75" y="194"/>
                      </a:lnTo>
                      <a:lnTo>
                        <a:pt x="88" y="177"/>
                      </a:lnTo>
                      <a:lnTo>
                        <a:pt x="100" y="160"/>
                      </a:lnTo>
                      <a:lnTo>
                        <a:pt x="114" y="145"/>
                      </a:lnTo>
                      <a:lnTo>
                        <a:pt x="129" y="129"/>
                      </a:lnTo>
                      <a:lnTo>
                        <a:pt x="144" y="115"/>
                      </a:lnTo>
                      <a:lnTo>
                        <a:pt x="160" y="101"/>
                      </a:lnTo>
                      <a:lnTo>
                        <a:pt x="176" y="87"/>
                      </a:lnTo>
                      <a:lnTo>
                        <a:pt x="193" y="76"/>
                      </a:lnTo>
                      <a:lnTo>
                        <a:pt x="211" y="64"/>
                      </a:lnTo>
                      <a:lnTo>
                        <a:pt x="231" y="53"/>
                      </a:lnTo>
                      <a:lnTo>
                        <a:pt x="249" y="44"/>
                      </a:lnTo>
                      <a:lnTo>
                        <a:pt x="269" y="34"/>
                      </a:lnTo>
                      <a:lnTo>
                        <a:pt x="289" y="27"/>
                      </a:lnTo>
                      <a:lnTo>
                        <a:pt x="309" y="21"/>
                      </a:lnTo>
                      <a:lnTo>
                        <a:pt x="330" y="14"/>
                      </a:lnTo>
                      <a:lnTo>
                        <a:pt x="351" y="9"/>
                      </a:lnTo>
                      <a:lnTo>
                        <a:pt x="372" y="6"/>
                      </a:lnTo>
                      <a:lnTo>
                        <a:pt x="395" y="3"/>
                      </a:lnTo>
                      <a:lnTo>
                        <a:pt x="417" y="0"/>
                      </a:lnTo>
                      <a:lnTo>
                        <a:pt x="439" y="0"/>
                      </a:lnTo>
                      <a:lnTo>
                        <a:pt x="457" y="0"/>
                      </a:lnTo>
                      <a:lnTo>
                        <a:pt x="474" y="2"/>
                      </a:lnTo>
                      <a:lnTo>
                        <a:pt x="490" y="4"/>
                      </a:lnTo>
                      <a:lnTo>
                        <a:pt x="507" y="6"/>
                      </a:lnTo>
                      <a:lnTo>
                        <a:pt x="524" y="8"/>
                      </a:lnTo>
                      <a:lnTo>
                        <a:pt x="540" y="12"/>
                      </a:lnTo>
                      <a:lnTo>
                        <a:pt x="556" y="16"/>
                      </a:lnTo>
                      <a:lnTo>
                        <a:pt x="572" y="21"/>
                      </a:lnTo>
                      <a:lnTo>
                        <a:pt x="586" y="26"/>
                      </a:lnTo>
                      <a:lnTo>
                        <a:pt x="602" y="31"/>
                      </a:lnTo>
                      <a:lnTo>
                        <a:pt x="617" y="38"/>
                      </a:lnTo>
                      <a:lnTo>
                        <a:pt x="632" y="45"/>
                      </a:lnTo>
                      <a:lnTo>
                        <a:pt x="646" y="51"/>
                      </a:lnTo>
                      <a:lnTo>
                        <a:pt x="660" y="60"/>
                      </a:lnTo>
                      <a:lnTo>
                        <a:pt x="674" y="68"/>
                      </a:lnTo>
                      <a:lnTo>
                        <a:pt x="687" y="77"/>
                      </a:lnTo>
                      <a:lnTo>
                        <a:pt x="439" y="440"/>
                      </a:lnTo>
                      <a:close/>
                      <a:moveTo>
                        <a:pt x="765" y="35"/>
                      </a:moveTo>
                      <a:lnTo>
                        <a:pt x="517" y="399"/>
                      </a:lnTo>
                      <a:lnTo>
                        <a:pt x="957" y="399"/>
                      </a:lnTo>
                      <a:lnTo>
                        <a:pt x="956" y="370"/>
                      </a:lnTo>
                      <a:lnTo>
                        <a:pt x="954" y="343"/>
                      </a:lnTo>
                      <a:lnTo>
                        <a:pt x="949" y="316"/>
                      </a:lnTo>
                      <a:lnTo>
                        <a:pt x="943" y="290"/>
                      </a:lnTo>
                      <a:lnTo>
                        <a:pt x="936" y="263"/>
                      </a:lnTo>
                      <a:lnTo>
                        <a:pt x="926" y="239"/>
                      </a:lnTo>
                      <a:lnTo>
                        <a:pt x="916" y="214"/>
                      </a:lnTo>
                      <a:lnTo>
                        <a:pt x="904" y="190"/>
                      </a:lnTo>
                      <a:lnTo>
                        <a:pt x="891" y="168"/>
                      </a:lnTo>
                      <a:lnTo>
                        <a:pt x="876" y="146"/>
                      </a:lnTo>
                      <a:lnTo>
                        <a:pt x="861" y="124"/>
                      </a:lnTo>
                      <a:lnTo>
                        <a:pt x="844" y="104"/>
                      </a:lnTo>
                      <a:lnTo>
                        <a:pt x="826" y="85"/>
                      </a:lnTo>
                      <a:lnTo>
                        <a:pt x="807" y="67"/>
                      </a:lnTo>
                      <a:lnTo>
                        <a:pt x="786" y="51"/>
                      </a:lnTo>
                      <a:lnTo>
                        <a:pt x="765" y="35"/>
                      </a:lnTo>
                      <a:close/>
                      <a:moveTo>
                        <a:pt x="779" y="133"/>
                      </a:moveTo>
                      <a:lnTo>
                        <a:pt x="789" y="144"/>
                      </a:lnTo>
                      <a:lnTo>
                        <a:pt x="799" y="154"/>
                      </a:lnTo>
                      <a:lnTo>
                        <a:pt x="808" y="165"/>
                      </a:lnTo>
                      <a:lnTo>
                        <a:pt x="816" y="176"/>
                      </a:lnTo>
                      <a:lnTo>
                        <a:pt x="825" y="188"/>
                      </a:lnTo>
                      <a:lnTo>
                        <a:pt x="833" y="200"/>
                      </a:lnTo>
                      <a:lnTo>
                        <a:pt x="840" y="212"/>
                      </a:lnTo>
                      <a:lnTo>
                        <a:pt x="847" y="224"/>
                      </a:lnTo>
                      <a:lnTo>
                        <a:pt x="853" y="238"/>
                      </a:lnTo>
                      <a:lnTo>
                        <a:pt x="860" y="251"/>
                      </a:lnTo>
                      <a:lnTo>
                        <a:pt x="865" y="263"/>
                      </a:lnTo>
                      <a:lnTo>
                        <a:pt x="870" y="277"/>
                      </a:lnTo>
                      <a:lnTo>
                        <a:pt x="874" y="291"/>
                      </a:lnTo>
                      <a:lnTo>
                        <a:pt x="879" y="305"/>
                      </a:lnTo>
                      <a:lnTo>
                        <a:pt x="882" y="318"/>
                      </a:lnTo>
                      <a:lnTo>
                        <a:pt x="885" y="332"/>
                      </a:lnTo>
                      <a:lnTo>
                        <a:pt x="642" y="332"/>
                      </a:lnTo>
                      <a:lnTo>
                        <a:pt x="779" y="13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Freeform 71">
                  <a:extLst>
                    <a:ext uri="{FF2B5EF4-FFF2-40B4-BE49-F238E27FC236}">
                      <a16:creationId xmlns:a16="http://schemas.microsoft.com/office/drawing/2014/main" id="{D882DCAD-C83B-4463-A64D-E27CA215DF2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60793" y="2590775"/>
                  <a:ext cx="474473" cy="472480"/>
                </a:xfrm>
                <a:custGeom>
                  <a:avLst/>
                  <a:gdLst>
                    <a:gd name="T0" fmla="*/ 333 w 951"/>
                    <a:gd name="T1" fmla="*/ 930 h 952"/>
                    <a:gd name="T2" fmla="*/ 166 w 951"/>
                    <a:gd name="T3" fmla="*/ 837 h 952"/>
                    <a:gd name="T4" fmla="*/ 76 w 951"/>
                    <a:gd name="T5" fmla="*/ 735 h 952"/>
                    <a:gd name="T6" fmla="*/ 20 w 951"/>
                    <a:gd name="T7" fmla="*/ 614 h 952"/>
                    <a:gd name="T8" fmla="*/ 0 w 951"/>
                    <a:gd name="T9" fmla="*/ 488 h 952"/>
                    <a:gd name="T10" fmla="*/ 11 w 951"/>
                    <a:gd name="T11" fmla="*/ 369 h 952"/>
                    <a:gd name="T12" fmla="*/ 60 w 951"/>
                    <a:gd name="T13" fmla="*/ 243 h 952"/>
                    <a:gd name="T14" fmla="*/ 134 w 951"/>
                    <a:gd name="T15" fmla="*/ 146 h 952"/>
                    <a:gd name="T16" fmla="*/ 290 w 951"/>
                    <a:gd name="T17" fmla="*/ 38 h 952"/>
                    <a:gd name="T18" fmla="*/ 457 w 951"/>
                    <a:gd name="T19" fmla="*/ 0 h 952"/>
                    <a:gd name="T20" fmla="*/ 523 w 951"/>
                    <a:gd name="T21" fmla="*/ 3 h 952"/>
                    <a:gd name="T22" fmla="*/ 703 w 951"/>
                    <a:gd name="T23" fmla="*/ 59 h 952"/>
                    <a:gd name="T24" fmla="*/ 841 w 951"/>
                    <a:gd name="T25" fmla="*/ 172 h 952"/>
                    <a:gd name="T26" fmla="*/ 905 w 951"/>
                    <a:gd name="T27" fmla="*/ 274 h 952"/>
                    <a:gd name="T28" fmla="*/ 944 w 951"/>
                    <a:gd name="T29" fmla="*/ 402 h 952"/>
                    <a:gd name="T30" fmla="*/ 949 w 951"/>
                    <a:gd name="T31" fmla="*/ 516 h 952"/>
                    <a:gd name="T32" fmla="*/ 919 w 951"/>
                    <a:gd name="T33" fmla="*/ 646 h 952"/>
                    <a:gd name="T34" fmla="*/ 858 w 951"/>
                    <a:gd name="T35" fmla="*/ 758 h 952"/>
                    <a:gd name="T36" fmla="*/ 745 w 951"/>
                    <a:gd name="T37" fmla="*/ 867 h 952"/>
                    <a:gd name="T38" fmla="*/ 571 w 951"/>
                    <a:gd name="T39" fmla="*/ 942 h 952"/>
                    <a:gd name="T40" fmla="*/ 525 w 951"/>
                    <a:gd name="T41" fmla="*/ 881 h 952"/>
                    <a:gd name="T42" fmla="*/ 601 w 951"/>
                    <a:gd name="T43" fmla="*/ 804 h 952"/>
                    <a:gd name="T44" fmla="*/ 576 w 951"/>
                    <a:gd name="T45" fmla="*/ 695 h 952"/>
                    <a:gd name="T46" fmla="*/ 332 w 951"/>
                    <a:gd name="T47" fmla="*/ 775 h 952"/>
                    <a:gd name="T48" fmla="*/ 404 w 951"/>
                    <a:gd name="T49" fmla="*/ 867 h 952"/>
                    <a:gd name="T50" fmla="*/ 339 w 951"/>
                    <a:gd name="T51" fmla="*/ 701 h 952"/>
                    <a:gd name="T52" fmla="*/ 652 w 951"/>
                    <a:gd name="T53" fmla="*/ 833 h 952"/>
                    <a:gd name="T54" fmla="*/ 749 w 951"/>
                    <a:gd name="T55" fmla="*/ 791 h 952"/>
                    <a:gd name="T56" fmla="*/ 183 w 951"/>
                    <a:gd name="T57" fmla="*/ 775 h 952"/>
                    <a:gd name="T58" fmla="*/ 308 w 951"/>
                    <a:gd name="T59" fmla="*/ 849 h 952"/>
                    <a:gd name="T60" fmla="*/ 225 w 951"/>
                    <a:gd name="T61" fmla="*/ 731 h 952"/>
                    <a:gd name="T62" fmla="*/ 819 w 951"/>
                    <a:gd name="T63" fmla="*/ 711 h 952"/>
                    <a:gd name="T64" fmla="*/ 891 w 951"/>
                    <a:gd name="T65" fmla="*/ 505 h 952"/>
                    <a:gd name="T66" fmla="*/ 723 w 951"/>
                    <a:gd name="T67" fmla="*/ 648 h 952"/>
                    <a:gd name="T68" fmla="*/ 102 w 951"/>
                    <a:gd name="T69" fmla="*/ 664 h 952"/>
                    <a:gd name="T70" fmla="*/ 223 w 951"/>
                    <a:gd name="T71" fmla="*/ 628 h 952"/>
                    <a:gd name="T72" fmla="*/ 504 w 951"/>
                    <a:gd name="T73" fmla="*/ 631 h 952"/>
                    <a:gd name="T74" fmla="*/ 682 w 951"/>
                    <a:gd name="T75" fmla="*/ 505 h 952"/>
                    <a:gd name="T76" fmla="*/ 326 w 951"/>
                    <a:gd name="T77" fmla="*/ 644 h 952"/>
                    <a:gd name="T78" fmla="*/ 884 w 951"/>
                    <a:gd name="T79" fmla="*/ 391 h 952"/>
                    <a:gd name="T80" fmla="*/ 770 w 951"/>
                    <a:gd name="T81" fmla="*/ 261 h 952"/>
                    <a:gd name="T82" fmla="*/ 737 w 951"/>
                    <a:gd name="T83" fmla="*/ 404 h 952"/>
                    <a:gd name="T84" fmla="*/ 661 w 951"/>
                    <a:gd name="T85" fmla="*/ 296 h 952"/>
                    <a:gd name="T86" fmla="*/ 446 w 951"/>
                    <a:gd name="T87" fmla="*/ 316 h 952"/>
                    <a:gd name="T88" fmla="*/ 269 w 951"/>
                    <a:gd name="T89" fmla="*/ 448 h 952"/>
                    <a:gd name="T90" fmla="*/ 224 w 951"/>
                    <a:gd name="T91" fmla="*/ 320 h 952"/>
                    <a:gd name="T92" fmla="*/ 104 w 951"/>
                    <a:gd name="T93" fmla="*/ 285 h 952"/>
                    <a:gd name="T94" fmla="*/ 504 w 951"/>
                    <a:gd name="T95" fmla="*/ 258 h 952"/>
                    <a:gd name="T96" fmla="*/ 616 w 951"/>
                    <a:gd name="T97" fmla="*/ 174 h 952"/>
                    <a:gd name="T98" fmla="*/ 544 w 951"/>
                    <a:gd name="T99" fmla="*/ 84 h 952"/>
                    <a:gd name="T100" fmla="*/ 375 w 951"/>
                    <a:gd name="T101" fmla="*/ 253 h 952"/>
                    <a:gd name="T102" fmla="*/ 396 w 951"/>
                    <a:gd name="T103" fmla="*/ 93 h 952"/>
                    <a:gd name="T104" fmla="*/ 326 w 951"/>
                    <a:gd name="T105" fmla="*/ 190 h 952"/>
                    <a:gd name="T106" fmla="*/ 670 w 951"/>
                    <a:gd name="T107" fmla="*/ 150 h 952"/>
                    <a:gd name="T108" fmla="*/ 779 w 951"/>
                    <a:gd name="T109" fmla="*/ 191 h 952"/>
                    <a:gd name="T110" fmla="*/ 631 w 951"/>
                    <a:gd name="T111" fmla="*/ 89 h 952"/>
                    <a:gd name="T112" fmla="*/ 272 w 951"/>
                    <a:gd name="T113" fmla="*/ 168 h 952"/>
                    <a:gd name="T114" fmla="*/ 258 w 951"/>
                    <a:gd name="T115" fmla="*/ 119 h 9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51" h="952">
                      <a:moveTo>
                        <a:pt x="475" y="952"/>
                      </a:moveTo>
                      <a:lnTo>
                        <a:pt x="464" y="952"/>
                      </a:lnTo>
                      <a:lnTo>
                        <a:pt x="452" y="951"/>
                      </a:lnTo>
                      <a:lnTo>
                        <a:pt x="428" y="950"/>
                      </a:lnTo>
                      <a:lnTo>
                        <a:pt x="403" y="947"/>
                      </a:lnTo>
                      <a:lnTo>
                        <a:pt x="380" y="942"/>
                      </a:lnTo>
                      <a:lnTo>
                        <a:pt x="357" y="937"/>
                      </a:lnTo>
                      <a:lnTo>
                        <a:pt x="333" y="930"/>
                      </a:lnTo>
                      <a:lnTo>
                        <a:pt x="310" y="922"/>
                      </a:lnTo>
                      <a:lnTo>
                        <a:pt x="288" y="914"/>
                      </a:lnTo>
                      <a:lnTo>
                        <a:pt x="267" y="903"/>
                      </a:lnTo>
                      <a:lnTo>
                        <a:pt x="245" y="893"/>
                      </a:lnTo>
                      <a:lnTo>
                        <a:pt x="224" y="880"/>
                      </a:lnTo>
                      <a:lnTo>
                        <a:pt x="204" y="867"/>
                      </a:lnTo>
                      <a:lnTo>
                        <a:pt x="185" y="852"/>
                      </a:lnTo>
                      <a:lnTo>
                        <a:pt x="166" y="837"/>
                      </a:lnTo>
                      <a:lnTo>
                        <a:pt x="148" y="822"/>
                      </a:lnTo>
                      <a:lnTo>
                        <a:pt x="131" y="805"/>
                      </a:lnTo>
                      <a:lnTo>
                        <a:pt x="114" y="786"/>
                      </a:lnTo>
                      <a:lnTo>
                        <a:pt x="107" y="777"/>
                      </a:lnTo>
                      <a:lnTo>
                        <a:pt x="99" y="767"/>
                      </a:lnTo>
                      <a:lnTo>
                        <a:pt x="92" y="758"/>
                      </a:lnTo>
                      <a:lnTo>
                        <a:pt x="85" y="748"/>
                      </a:lnTo>
                      <a:lnTo>
                        <a:pt x="76" y="735"/>
                      </a:lnTo>
                      <a:lnTo>
                        <a:pt x="67" y="721"/>
                      </a:lnTo>
                      <a:lnTo>
                        <a:pt x="59" y="706"/>
                      </a:lnTo>
                      <a:lnTo>
                        <a:pt x="51" y="691"/>
                      </a:lnTo>
                      <a:lnTo>
                        <a:pt x="44" y="676"/>
                      </a:lnTo>
                      <a:lnTo>
                        <a:pt x="37" y="662"/>
                      </a:lnTo>
                      <a:lnTo>
                        <a:pt x="30" y="646"/>
                      </a:lnTo>
                      <a:lnTo>
                        <a:pt x="25" y="630"/>
                      </a:lnTo>
                      <a:lnTo>
                        <a:pt x="20" y="614"/>
                      </a:lnTo>
                      <a:lnTo>
                        <a:pt x="16" y="598"/>
                      </a:lnTo>
                      <a:lnTo>
                        <a:pt x="11" y="582"/>
                      </a:lnTo>
                      <a:lnTo>
                        <a:pt x="8" y="566"/>
                      </a:lnTo>
                      <a:lnTo>
                        <a:pt x="5" y="549"/>
                      </a:lnTo>
                      <a:lnTo>
                        <a:pt x="3" y="533"/>
                      </a:lnTo>
                      <a:lnTo>
                        <a:pt x="1" y="516"/>
                      </a:lnTo>
                      <a:lnTo>
                        <a:pt x="0" y="499"/>
                      </a:lnTo>
                      <a:lnTo>
                        <a:pt x="0" y="488"/>
                      </a:lnTo>
                      <a:lnTo>
                        <a:pt x="0" y="476"/>
                      </a:lnTo>
                      <a:lnTo>
                        <a:pt x="0" y="465"/>
                      </a:lnTo>
                      <a:lnTo>
                        <a:pt x="0" y="453"/>
                      </a:lnTo>
                      <a:lnTo>
                        <a:pt x="1" y="436"/>
                      </a:lnTo>
                      <a:lnTo>
                        <a:pt x="3" y="419"/>
                      </a:lnTo>
                      <a:lnTo>
                        <a:pt x="5" y="402"/>
                      </a:lnTo>
                      <a:lnTo>
                        <a:pt x="8" y="385"/>
                      </a:lnTo>
                      <a:lnTo>
                        <a:pt x="11" y="369"/>
                      </a:lnTo>
                      <a:lnTo>
                        <a:pt x="16" y="352"/>
                      </a:lnTo>
                      <a:lnTo>
                        <a:pt x="21" y="336"/>
                      </a:lnTo>
                      <a:lnTo>
                        <a:pt x="26" y="320"/>
                      </a:lnTo>
                      <a:lnTo>
                        <a:pt x="31" y="305"/>
                      </a:lnTo>
                      <a:lnTo>
                        <a:pt x="38" y="289"/>
                      </a:lnTo>
                      <a:lnTo>
                        <a:pt x="45" y="274"/>
                      </a:lnTo>
                      <a:lnTo>
                        <a:pt x="53" y="258"/>
                      </a:lnTo>
                      <a:lnTo>
                        <a:pt x="60" y="243"/>
                      </a:lnTo>
                      <a:lnTo>
                        <a:pt x="70" y="229"/>
                      </a:lnTo>
                      <a:lnTo>
                        <a:pt x="78" y="214"/>
                      </a:lnTo>
                      <a:lnTo>
                        <a:pt x="88" y="201"/>
                      </a:lnTo>
                      <a:lnTo>
                        <a:pt x="95" y="191"/>
                      </a:lnTo>
                      <a:lnTo>
                        <a:pt x="102" y="182"/>
                      </a:lnTo>
                      <a:lnTo>
                        <a:pt x="110" y="172"/>
                      </a:lnTo>
                      <a:lnTo>
                        <a:pt x="117" y="164"/>
                      </a:lnTo>
                      <a:lnTo>
                        <a:pt x="134" y="146"/>
                      </a:lnTo>
                      <a:lnTo>
                        <a:pt x="151" y="129"/>
                      </a:lnTo>
                      <a:lnTo>
                        <a:pt x="169" y="113"/>
                      </a:lnTo>
                      <a:lnTo>
                        <a:pt x="188" y="97"/>
                      </a:lnTo>
                      <a:lnTo>
                        <a:pt x="207" y="83"/>
                      </a:lnTo>
                      <a:lnTo>
                        <a:pt x="226" y="70"/>
                      </a:lnTo>
                      <a:lnTo>
                        <a:pt x="248" y="59"/>
                      </a:lnTo>
                      <a:lnTo>
                        <a:pt x="269" y="48"/>
                      </a:lnTo>
                      <a:lnTo>
                        <a:pt x="290" y="38"/>
                      </a:lnTo>
                      <a:lnTo>
                        <a:pt x="311" y="29"/>
                      </a:lnTo>
                      <a:lnTo>
                        <a:pt x="334" y="22"/>
                      </a:lnTo>
                      <a:lnTo>
                        <a:pt x="357" y="15"/>
                      </a:lnTo>
                      <a:lnTo>
                        <a:pt x="380" y="10"/>
                      </a:lnTo>
                      <a:lnTo>
                        <a:pt x="403" y="6"/>
                      </a:lnTo>
                      <a:lnTo>
                        <a:pt x="428" y="3"/>
                      </a:lnTo>
                      <a:lnTo>
                        <a:pt x="452" y="2"/>
                      </a:lnTo>
                      <a:lnTo>
                        <a:pt x="457" y="0"/>
                      </a:lnTo>
                      <a:lnTo>
                        <a:pt x="457" y="2"/>
                      </a:lnTo>
                      <a:lnTo>
                        <a:pt x="467" y="0"/>
                      </a:lnTo>
                      <a:lnTo>
                        <a:pt x="475" y="0"/>
                      </a:lnTo>
                      <a:lnTo>
                        <a:pt x="484" y="0"/>
                      </a:lnTo>
                      <a:lnTo>
                        <a:pt x="492" y="2"/>
                      </a:lnTo>
                      <a:lnTo>
                        <a:pt x="492" y="0"/>
                      </a:lnTo>
                      <a:lnTo>
                        <a:pt x="499" y="2"/>
                      </a:lnTo>
                      <a:lnTo>
                        <a:pt x="523" y="3"/>
                      </a:lnTo>
                      <a:lnTo>
                        <a:pt x="546" y="6"/>
                      </a:lnTo>
                      <a:lnTo>
                        <a:pt x="569" y="10"/>
                      </a:lnTo>
                      <a:lnTo>
                        <a:pt x="593" y="15"/>
                      </a:lnTo>
                      <a:lnTo>
                        <a:pt x="616" y="22"/>
                      </a:lnTo>
                      <a:lnTo>
                        <a:pt x="638" y="29"/>
                      </a:lnTo>
                      <a:lnTo>
                        <a:pt x="661" y="38"/>
                      </a:lnTo>
                      <a:lnTo>
                        <a:pt x="682" y="48"/>
                      </a:lnTo>
                      <a:lnTo>
                        <a:pt x="703" y="59"/>
                      </a:lnTo>
                      <a:lnTo>
                        <a:pt x="723" y="70"/>
                      </a:lnTo>
                      <a:lnTo>
                        <a:pt x="743" y="83"/>
                      </a:lnTo>
                      <a:lnTo>
                        <a:pt x="762" y="97"/>
                      </a:lnTo>
                      <a:lnTo>
                        <a:pt x="781" y="113"/>
                      </a:lnTo>
                      <a:lnTo>
                        <a:pt x="798" y="129"/>
                      </a:lnTo>
                      <a:lnTo>
                        <a:pt x="816" y="146"/>
                      </a:lnTo>
                      <a:lnTo>
                        <a:pt x="832" y="164"/>
                      </a:lnTo>
                      <a:lnTo>
                        <a:pt x="841" y="172"/>
                      </a:lnTo>
                      <a:lnTo>
                        <a:pt x="848" y="182"/>
                      </a:lnTo>
                      <a:lnTo>
                        <a:pt x="854" y="191"/>
                      </a:lnTo>
                      <a:lnTo>
                        <a:pt x="862" y="201"/>
                      </a:lnTo>
                      <a:lnTo>
                        <a:pt x="871" y="214"/>
                      </a:lnTo>
                      <a:lnTo>
                        <a:pt x="881" y="229"/>
                      </a:lnTo>
                      <a:lnTo>
                        <a:pt x="889" y="243"/>
                      </a:lnTo>
                      <a:lnTo>
                        <a:pt x="898" y="258"/>
                      </a:lnTo>
                      <a:lnTo>
                        <a:pt x="905" y="274"/>
                      </a:lnTo>
                      <a:lnTo>
                        <a:pt x="912" y="289"/>
                      </a:lnTo>
                      <a:lnTo>
                        <a:pt x="918" y="305"/>
                      </a:lnTo>
                      <a:lnTo>
                        <a:pt x="924" y="320"/>
                      </a:lnTo>
                      <a:lnTo>
                        <a:pt x="930" y="336"/>
                      </a:lnTo>
                      <a:lnTo>
                        <a:pt x="934" y="352"/>
                      </a:lnTo>
                      <a:lnTo>
                        <a:pt x="938" y="369"/>
                      </a:lnTo>
                      <a:lnTo>
                        <a:pt x="941" y="385"/>
                      </a:lnTo>
                      <a:lnTo>
                        <a:pt x="944" y="402"/>
                      </a:lnTo>
                      <a:lnTo>
                        <a:pt x="946" y="419"/>
                      </a:lnTo>
                      <a:lnTo>
                        <a:pt x="949" y="436"/>
                      </a:lnTo>
                      <a:lnTo>
                        <a:pt x="950" y="453"/>
                      </a:lnTo>
                      <a:lnTo>
                        <a:pt x="951" y="465"/>
                      </a:lnTo>
                      <a:lnTo>
                        <a:pt x="951" y="476"/>
                      </a:lnTo>
                      <a:lnTo>
                        <a:pt x="951" y="488"/>
                      </a:lnTo>
                      <a:lnTo>
                        <a:pt x="950" y="499"/>
                      </a:lnTo>
                      <a:lnTo>
                        <a:pt x="949" y="516"/>
                      </a:lnTo>
                      <a:lnTo>
                        <a:pt x="946" y="533"/>
                      </a:lnTo>
                      <a:lnTo>
                        <a:pt x="944" y="549"/>
                      </a:lnTo>
                      <a:lnTo>
                        <a:pt x="942" y="566"/>
                      </a:lnTo>
                      <a:lnTo>
                        <a:pt x="938" y="582"/>
                      </a:lnTo>
                      <a:lnTo>
                        <a:pt x="935" y="598"/>
                      </a:lnTo>
                      <a:lnTo>
                        <a:pt x="930" y="614"/>
                      </a:lnTo>
                      <a:lnTo>
                        <a:pt x="924" y="630"/>
                      </a:lnTo>
                      <a:lnTo>
                        <a:pt x="919" y="646"/>
                      </a:lnTo>
                      <a:lnTo>
                        <a:pt x="913" y="662"/>
                      </a:lnTo>
                      <a:lnTo>
                        <a:pt x="906" y="676"/>
                      </a:lnTo>
                      <a:lnTo>
                        <a:pt x="899" y="691"/>
                      </a:lnTo>
                      <a:lnTo>
                        <a:pt x="891" y="706"/>
                      </a:lnTo>
                      <a:lnTo>
                        <a:pt x="883" y="721"/>
                      </a:lnTo>
                      <a:lnTo>
                        <a:pt x="873" y="735"/>
                      </a:lnTo>
                      <a:lnTo>
                        <a:pt x="864" y="748"/>
                      </a:lnTo>
                      <a:lnTo>
                        <a:pt x="858" y="758"/>
                      </a:lnTo>
                      <a:lnTo>
                        <a:pt x="850" y="767"/>
                      </a:lnTo>
                      <a:lnTo>
                        <a:pt x="843" y="777"/>
                      </a:lnTo>
                      <a:lnTo>
                        <a:pt x="835" y="786"/>
                      </a:lnTo>
                      <a:lnTo>
                        <a:pt x="819" y="805"/>
                      </a:lnTo>
                      <a:lnTo>
                        <a:pt x="801" y="822"/>
                      </a:lnTo>
                      <a:lnTo>
                        <a:pt x="783" y="837"/>
                      </a:lnTo>
                      <a:lnTo>
                        <a:pt x="765" y="852"/>
                      </a:lnTo>
                      <a:lnTo>
                        <a:pt x="745" y="867"/>
                      </a:lnTo>
                      <a:lnTo>
                        <a:pt x="725" y="880"/>
                      </a:lnTo>
                      <a:lnTo>
                        <a:pt x="705" y="893"/>
                      </a:lnTo>
                      <a:lnTo>
                        <a:pt x="684" y="903"/>
                      </a:lnTo>
                      <a:lnTo>
                        <a:pt x="662" y="914"/>
                      </a:lnTo>
                      <a:lnTo>
                        <a:pt x="639" y="922"/>
                      </a:lnTo>
                      <a:lnTo>
                        <a:pt x="617" y="930"/>
                      </a:lnTo>
                      <a:lnTo>
                        <a:pt x="594" y="937"/>
                      </a:lnTo>
                      <a:lnTo>
                        <a:pt x="571" y="942"/>
                      </a:lnTo>
                      <a:lnTo>
                        <a:pt x="546" y="947"/>
                      </a:lnTo>
                      <a:lnTo>
                        <a:pt x="523" y="950"/>
                      </a:lnTo>
                      <a:lnTo>
                        <a:pt x="499" y="951"/>
                      </a:lnTo>
                      <a:lnTo>
                        <a:pt x="487" y="952"/>
                      </a:lnTo>
                      <a:lnTo>
                        <a:pt x="475" y="952"/>
                      </a:lnTo>
                      <a:close/>
                      <a:moveTo>
                        <a:pt x="504" y="889"/>
                      </a:moveTo>
                      <a:lnTo>
                        <a:pt x="514" y="886"/>
                      </a:lnTo>
                      <a:lnTo>
                        <a:pt x="525" y="881"/>
                      </a:lnTo>
                      <a:lnTo>
                        <a:pt x="536" y="874"/>
                      </a:lnTo>
                      <a:lnTo>
                        <a:pt x="545" y="867"/>
                      </a:lnTo>
                      <a:lnTo>
                        <a:pt x="555" y="860"/>
                      </a:lnTo>
                      <a:lnTo>
                        <a:pt x="565" y="850"/>
                      </a:lnTo>
                      <a:lnTo>
                        <a:pt x="575" y="840"/>
                      </a:lnTo>
                      <a:lnTo>
                        <a:pt x="583" y="829"/>
                      </a:lnTo>
                      <a:lnTo>
                        <a:pt x="593" y="816"/>
                      </a:lnTo>
                      <a:lnTo>
                        <a:pt x="601" y="804"/>
                      </a:lnTo>
                      <a:lnTo>
                        <a:pt x="610" y="790"/>
                      </a:lnTo>
                      <a:lnTo>
                        <a:pt x="617" y="775"/>
                      </a:lnTo>
                      <a:lnTo>
                        <a:pt x="626" y="759"/>
                      </a:lnTo>
                      <a:lnTo>
                        <a:pt x="633" y="743"/>
                      </a:lnTo>
                      <a:lnTo>
                        <a:pt x="639" y="725"/>
                      </a:lnTo>
                      <a:lnTo>
                        <a:pt x="646" y="707"/>
                      </a:lnTo>
                      <a:lnTo>
                        <a:pt x="612" y="701"/>
                      </a:lnTo>
                      <a:lnTo>
                        <a:pt x="576" y="695"/>
                      </a:lnTo>
                      <a:lnTo>
                        <a:pt x="541" y="691"/>
                      </a:lnTo>
                      <a:lnTo>
                        <a:pt x="504" y="689"/>
                      </a:lnTo>
                      <a:lnTo>
                        <a:pt x="504" y="889"/>
                      </a:lnTo>
                      <a:close/>
                      <a:moveTo>
                        <a:pt x="304" y="707"/>
                      </a:moveTo>
                      <a:lnTo>
                        <a:pt x="310" y="725"/>
                      </a:lnTo>
                      <a:lnTo>
                        <a:pt x="317" y="743"/>
                      </a:lnTo>
                      <a:lnTo>
                        <a:pt x="325" y="759"/>
                      </a:lnTo>
                      <a:lnTo>
                        <a:pt x="332" y="775"/>
                      </a:lnTo>
                      <a:lnTo>
                        <a:pt x="341" y="790"/>
                      </a:lnTo>
                      <a:lnTo>
                        <a:pt x="348" y="804"/>
                      </a:lnTo>
                      <a:lnTo>
                        <a:pt x="358" y="816"/>
                      </a:lnTo>
                      <a:lnTo>
                        <a:pt x="366" y="829"/>
                      </a:lnTo>
                      <a:lnTo>
                        <a:pt x="376" y="840"/>
                      </a:lnTo>
                      <a:lnTo>
                        <a:pt x="385" y="850"/>
                      </a:lnTo>
                      <a:lnTo>
                        <a:pt x="395" y="860"/>
                      </a:lnTo>
                      <a:lnTo>
                        <a:pt x="404" y="867"/>
                      </a:lnTo>
                      <a:lnTo>
                        <a:pt x="415" y="874"/>
                      </a:lnTo>
                      <a:lnTo>
                        <a:pt x="425" y="881"/>
                      </a:lnTo>
                      <a:lnTo>
                        <a:pt x="435" y="886"/>
                      </a:lnTo>
                      <a:lnTo>
                        <a:pt x="446" y="889"/>
                      </a:lnTo>
                      <a:lnTo>
                        <a:pt x="446" y="689"/>
                      </a:lnTo>
                      <a:lnTo>
                        <a:pt x="410" y="691"/>
                      </a:lnTo>
                      <a:lnTo>
                        <a:pt x="374" y="695"/>
                      </a:lnTo>
                      <a:lnTo>
                        <a:pt x="339" y="701"/>
                      </a:lnTo>
                      <a:lnTo>
                        <a:pt x="304" y="707"/>
                      </a:lnTo>
                      <a:close/>
                      <a:moveTo>
                        <a:pt x="703" y="723"/>
                      </a:moveTo>
                      <a:lnTo>
                        <a:pt x="695" y="744"/>
                      </a:lnTo>
                      <a:lnTo>
                        <a:pt x="688" y="763"/>
                      </a:lnTo>
                      <a:lnTo>
                        <a:pt x="680" y="782"/>
                      </a:lnTo>
                      <a:lnTo>
                        <a:pt x="671" y="800"/>
                      </a:lnTo>
                      <a:lnTo>
                        <a:pt x="662" y="817"/>
                      </a:lnTo>
                      <a:lnTo>
                        <a:pt x="652" y="833"/>
                      </a:lnTo>
                      <a:lnTo>
                        <a:pt x="641" y="849"/>
                      </a:lnTo>
                      <a:lnTo>
                        <a:pt x="631" y="864"/>
                      </a:lnTo>
                      <a:lnTo>
                        <a:pt x="652" y="854"/>
                      </a:lnTo>
                      <a:lnTo>
                        <a:pt x="673" y="844"/>
                      </a:lnTo>
                      <a:lnTo>
                        <a:pt x="693" y="832"/>
                      </a:lnTo>
                      <a:lnTo>
                        <a:pt x="712" y="819"/>
                      </a:lnTo>
                      <a:lnTo>
                        <a:pt x="731" y="806"/>
                      </a:lnTo>
                      <a:lnTo>
                        <a:pt x="749" y="791"/>
                      </a:lnTo>
                      <a:lnTo>
                        <a:pt x="766" y="775"/>
                      </a:lnTo>
                      <a:lnTo>
                        <a:pt x="782" y="758"/>
                      </a:lnTo>
                      <a:lnTo>
                        <a:pt x="764" y="748"/>
                      </a:lnTo>
                      <a:lnTo>
                        <a:pt x="745" y="740"/>
                      </a:lnTo>
                      <a:lnTo>
                        <a:pt x="724" y="731"/>
                      </a:lnTo>
                      <a:lnTo>
                        <a:pt x="703" y="723"/>
                      </a:lnTo>
                      <a:close/>
                      <a:moveTo>
                        <a:pt x="167" y="758"/>
                      </a:moveTo>
                      <a:lnTo>
                        <a:pt x="183" y="775"/>
                      </a:lnTo>
                      <a:lnTo>
                        <a:pt x="201" y="791"/>
                      </a:lnTo>
                      <a:lnTo>
                        <a:pt x="219" y="806"/>
                      </a:lnTo>
                      <a:lnTo>
                        <a:pt x="237" y="819"/>
                      </a:lnTo>
                      <a:lnTo>
                        <a:pt x="257" y="832"/>
                      </a:lnTo>
                      <a:lnTo>
                        <a:pt x="277" y="844"/>
                      </a:lnTo>
                      <a:lnTo>
                        <a:pt x="297" y="854"/>
                      </a:lnTo>
                      <a:lnTo>
                        <a:pt x="318" y="864"/>
                      </a:lnTo>
                      <a:lnTo>
                        <a:pt x="308" y="849"/>
                      </a:lnTo>
                      <a:lnTo>
                        <a:pt x="298" y="833"/>
                      </a:lnTo>
                      <a:lnTo>
                        <a:pt x="289" y="817"/>
                      </a:lnTo>
                      <a:lnTo>
                        <a:pt x="279" y="800"/>
                      </a:lnTo>
                      <a:lnTo>
                        <a:pt x="271" y="782"/>
                      </a:lnTo>
                      <a:lnTo>
                        <a:pt x="262" y="763"/>
                      </a:lnTo>
                      <a:lnTo>
                        <a:pt x="254" y="744"/>
                      </a:lnTo>
                      <a:lnTo>
                        <a:pt x="248" y="723"/>
                      </a:lnTo>
                      <a:lnTo>
                        <a:pt x="225" y="731"/>
                      </a:lnTo>
                      <a:lnTo>
                        <a:pt x="205" y="740"/>
                      </a:lnTo>
                      <a:lnTo>
                        <a:pt x="185" y="748"/>
                      </a:lnTo>
                      <a:lnTo>
                        <a:pt x="167" y="758"/>
                      </a:lnTo>
                      <a:close/>
                      <a:moveTo>
                        <a:pt x="719" y="667"/>
                      </a:moveTo>
                      <a:lnTo>
                        <a:pt x="746" y="676"/>
                      </a:lnTo>
                      <a:lnTo>
                        <a:pt x="772" y="687"/>
                      </a:lnTo>
                      <a:lnTo>
                        <a:pt x="797" y="699"/>
                      </a:lnTo>
                      <a:lnTo>
                        <a:pt x="819" y="711"/>
                      </a:lnTo>
                      <a:lnTo>
                        <a:pt x="834" y="688"/>
                      </a:lnTo>
                      <a:lnTo>
                        <a:pt x="848" y="664"/>
                      </a:lnTo>
                      <a:lnTo>
                        <a:pt x="860" y="638"/>
                      </a:lnTo>
                      <a:lnTo>
                        <a:pt x="869" y="613"/>
                      </a:lnTo>
                      <a:lnTo>
                        <a:pt x="878" y="586"/>
                      </a:lnTo>
                      <a:lnTo>
                        <a:pt x="884" y="560"/>
                      </a:lnTo>
                      <a:lnTo>
                        <a:pt x="888" y="532"/>
                      </a:lnTo>
                      <a:lnTo>
                        <a:pt x="891" y="505"/>
                      </a:lnTo>
                      <a:lnTo>
                        <a:pt x="740" y="505"/>
                      </a:lnTo>
                      <a:lnTo>
                        <a:pt x="739" y="526"/>
                      </a:lnTo>
                      <a:lnTo>
                        <a:pt x="737" y="547"/>
                      </a:lnTo>
                      <a:lnTo>
                        <a:pt x="736" y="567"/>
                      </a:lnTo>
                      <a:lnTo>
                        <a:pt x="733" y="588"/>
                      </a:lnTo>
                      <a:lnTo>
                        <a:pt x="730" y="609"/>
                      </a:lnTo>
                      <a:lnTo>
                        <a:pt x="726" y="628"/>
                      </a:lnTo>
                      <a:lnTo>
                        <a:pt x="723" y="648"/>
                      </a:lnTo>
                      <a:lnTo>
                        <a:pt x="719" y="667"/>
                      </a:lnTo>
                      <a:close/>
                      <a:moveTo>
                        <a:pt x="59" y="505"/>
                      </a:moveTo>
                      <a:lnTo>
                        <a:pt x="61" y="532"/>
                      </a:lnTo>
                      <a:lnTo>
                        <a:pt x="66" y="560"/>
                      </a:lnTo>
                      <a:lnTo>
                        <a:pt x="73" y="586"/>
                      </a:lnTo>
                      <a:lnTo>
                        <a:pt x="80" y="613"/>
                      </a:lnTo>
                      <a:lnTo>
                        <a:pt x="91" y="638"/>
                      </a:lnTo>
                      <a:lnTo>
                        <a:pt x="102" y="664"/>
                      </a:lnTo>
                      <a:lnTo>
                        <a:pt x="115" y="688"/>
                      </a:lnTo>
                      <a:lnTo>
                        <a:pt x="130" y="711"/>
                      </a:lnTo>
                      <a:lnTo>
                        <a:pt x="153" y="699"/>
                      </a:lnTo>
                      <a:lnTo>
                        <a:pt x="178" y="687"/>
                      </a:lnTo>
                      <a:lnTo>
                        <a:pt x="204" y="676"/>
                      </a:lnTo>
                      <a:lnTo>
                        <a:pt x="232" y="667"/>
                      </a:lnTo>
                      <a:lnTo>
                        <a:pt x="227" y="648"/>
                      </a:lnTo>
                      <a:lnTo>
                        <a:pt x="223" y="628"/>
                      </a:lnTo>
                      <a:lnTo>
                        <a:pt x="220" y="609"/>
                      </a:lnTo>
                      <a:lnTo>
                        <a:pt x="217" y="588"/>
                      </a:lnTo>
                      <a:lnTo>
                        <a:pt x="215" y="567"/>
                      </a:lnTo>
                      <a:lnTo>
                        <a:pt x="213" y="547"/>
                      </a:lnTo>
                      <a:lnTo>
                        <a:pt x="212" y="526"/>
                      </a:lnTo>
                      <a:lnTo>
                        <a:pt x="210" y="505"/>
                      </a:lnTo>
                      <a:lnTo>
                        <a:pt x="59" y="505"/>
                      </a:lnTo>
                      <a:close/>
                      <a:moveTo>
                        <a:pt x="504" y="631"/>
                      </a:moveTo>
                      <a:lnTo>
                        <a:pt x="545" y="633"/>
                      </a:lnTo>
                      <a:lnTo>
                        <a:pt x="585" y="637"/>
                      </a:lnTo>
                      <a:lnTo>
                        <a:pt x="623" y="644"/>
                      </a:lnTo>
                      <a:lnTo>
                        <a:pt x="662" y="651"/>
                      </a:lnTo>
                      <a:lnTo>
                        <a:pt x="669" y="616"/>
                      </a:lnTo>
                      <a:lnTo>
                        <a:pt x="675" y="580"/>
                      </a:lnTo>
                      <a:lnTo>
                        <a:pt x="680" y="543"/>
                      </a:lnTo>
                      <a:lnTo>
                        <a:pt x="682" y="505"/>
                      </a:lnTo>
                      <a:lnTo>
                        <a:pt x="504" y="505"/>
                      </a:lnTo>
                      <a:lnTo>
                        <a:pt x="504" y="631"/>
                      </a:lnTo>
                      <a:close/>
                      <a:moveTo>
                        <a:pt x="269" y="505"/>
                      </a:moveTo>
                      <a:lnTo>
                        <a:pt x="271" y="543"/>
                      </a:lnTo>
                      <a:lnTo>
                        <a:pt x="275" y="580"/>
                      </a:lnTo>
                      <a:lnTo>
                        <a:pt x="280" y="616"/>
                      </a:lnTo>
                      <a:lnTo>
                        <a:pt x="288" y="651"/>
                      </a:lnTo>
                      <a:lnTo>
                        <a:pt x="326" y="644"/>
                      </a:lnTo>
                      <a:lnTo>
                        <a:pt x="365" y="637"/>
                      </a:lnTo>
                      <a:lnTo>
                        <a:pt x="405" y="633"/>
                      </a:lnTo>
                      <a:lnTo>
                        <a:pt x="446" y="631"/>
                      </a:lnTo>
                      <a:lnTo>
                        <a:pt x="446" y="505"/>
                      </a:lnTo>
                      <a:lnTo>
                        <a:pt x="269" y="505"/>
                      </a:lnTo>
                      <a:close/>
                      <a:moveTo>
                        <a:pt x="891" y="448"/>
                      </a:moveTo>
                      <a:lnTo>
                        <a:pt x="888" y="419"/>
                      </a:lnTo>
                      <a:lnTo>
                        <a:pt x="884" y="391"/>
                      </a:lnTo>
                      <a:lnTo>
                        <a:pt x="877" y="364"/>
                      </a:lnTo>
                      <a:lnTo>
                        <a:pt x="868" y="337"/>
                      </a:lnTo>
                      <a:lnTo>
                        <a:pt x="859" y="311"/>
                      </a:lnTo>
                      <a:lnTo>
                        <a:pt x="846" y="285"/>
                      </a:lnTo>
                      <a:lnTo>
                        <a:pt x="832" y="261"/>
                      </a:lnTo>
                      <a:lnTo>
                        <a:pt x="817" y="238"/>
                      </a:lnTo>
                      <a:lnTo>
                        <a:pt x="794" y="249"/>
                      </a:lnTo>
                      <a:lnTo>
                        <a:pt x="770" y="261"/>
                      </a:lnTo>
                      <a:lnTo>
                        <a:pt x="744" y="272"/>
                      </a:lnTo>
                      <a:lnTo>
                        <a:pt x="718" y="280"/>
                      </a:lnTo>
                      <a:lnTo>
                        <a:pt x="722" y="300"/>
                      </a:lnTo>
                      <a:lnTo>
                        <a:pt x="726" y="320"/>
                      </a:lnTo>
                      <a:lnTo>
                        <a:pt x="729" y="342"/>
                      </a:lnTo>
                      <a:lnTo>
                        <a:pt x="733" y="362"/>
                      </a:lnTo>
                      <a:lnTo>
                        <a:pt x="735" y="383"/>
                      </a:lnTo>
                      <a:lnTo>
                        <a:pt x="737" y="404"/>
                      </a:lnTo>
                      <a:lnTo>
                        <a:pt x="739" y="425"/>
                      </a:lnTo>
                      <a:lnTo>
                        <a:pt x="740" y="448"/>
                      </a:lnTo>
                      <a:lnTo>
                        <a:pt x="891" y="448"/>
                      </a:lnTo>
                      <a:close/>
                      <a:moveTo>
                        <a:pt x="682" y="448"/>
                      </a:moveTo>
                      <a:lnTo>
                        <a:pt x="679" y="408"/>
                      </a:lnTo>
                      <a:lnTo>
                        <a:pt x="674" y="370"/>
                      </a:lnTo>
                      <a:lnTo>
                        <a:pt x="669" y="333"/>
                      </a:lnTo>
                      <a:lnTo>
                        <a:pt x="661" y="296"/>
                      </a:lnTo>
                      <a:lnTo>
                        <a:pt x="623" y="303"/>
                      </a:lnTo>
                      <a:lnTo>
                        <a:pt x="584" y="310"/>
                      </a:lnTo>
                      <a:lnTo>
                        <a:pt x="544" y="314"/>
                      </a:lnTo>
                      <a:lnTo>
                        <a:pt x="504" y="316"/>
                      </a:lnTo>
                      <a:lnTo>
                        <a:pt x="504" y="448"/>
                      </a:lnTo>
                      <a:lnTo>
                        <a:pt x="682" y="448"/>
                      </a:lnTo>
                      <a:close/>
                      <a:moveTo>
                        <a:pt x="446" y="448"/>
                      </a:moveTo>
                      <a:lnTo>
                        <a:pt x="446" y="316"/>
                      </a:lnTo>
                      <a:lnTo>
                        <a:pt x="405" y="314"/>
                      </a:lnTo>
                      <a:lnTo>
                        <a:pt x="366" y="310"/>
                      </a:lnTo>
                      <a:lnTo>
                        <a:pt x="327" y="303"/>
                      </a:lnTo>
                      <a:lnTo>
                        <a:pt x="289" y="296"/>
                      </a:lnTo>
                      <a:lnTo>
                        <a:pt x="281" y="333"/>
                      </a:lnTo>
                      <a:lnTo>
                        <a:pt x="275" y="370"/>
                      </a:lnTo>
                      <a:lnTo>
                        <a:pt x="271" y="408"/>
                      </a:lnTo>
                      <a:lnTo>
                        <a:pt x="269" y="448"/>
                      </a:lnTo>
                      <a:lnTo>
                        <a:pt x="446" y="448"/>
                      </a:lnTo>
                      <a:close/>
                      <a:moveTo>
                        <a:pt x="210" y="448"/>
                      </a:moveTo>
                      <a:lnTo>
                        <a:pt x="212" y="425"/>
                      </a:lnTo>
                      <a:lnTo>
                        <a:pt x="213" y="404"/>
                      </a:lnTo>
                      <a:lnTo>
                        <a:pt x="215" y="383"/>
                      </a:lnTo>
                      <a:lnTo>
                        <a:pt x="217" y="362"/>
                      </a:lnTo>
                      <a:lnTo>
                        <a:pt x="220" y="342"/>
                      </a:lnTo>
                      <a:lnTo>
                        <a:pt x="224" y="320"/>
                      </a:lnTo>
                      <a:lnTo>
                        <a:pt x="227" y="300"/>
                      </a:lnTo>
                      <a:lnTo>
                        <a:pt x="233" y="280"/>
                      </a:lnTo>
                      <a:lnTo>
                        <a:pt x="205" y="272"/>
                      </a:lnTo>
                      <a:lnTo>
                        <a:pt x="180" y="261"/>
                      </a:lnTo>
                      <a:lnTo>
                        <a:pt x="155" y="249"/>
                      </a:lnTo>
                      <a:lnTo>
                        <a:pt x="133" y="238"/>
                      </a:lnTo>
                      <a:lnTo>
                        <a:pt x="117" y="261"/>
                      </a:lnTo>
                      <a:lnTo>
                        <a:pt x="104" y="285"/>
                      </a:lnTo>
                      <a:lnTo>
                        <a:pt x="92" y="311"/>
                      </a:lnTo>
                      <a:lnTo>
                        <a:pt x="81" y="337"/>
                      </a:lnTo>
                      <a:lnTo>
                        <a:pt x="73" y="364"/>
                      </a:lnTo>
                      <a:lnTo>
                        <a:pt x="66" y="391"/>
                      </a:lnTo>
                      <a:lnTo>
                        <a:pt x="61" y="419"/>
                      </a:lnTo>
                      <a:lnTo>
                        <a:pt x="59" y="448"/>
                      </a:lnTo>
                      <a:lnTo>
                        <a:pt x="210" y="448"/>
                      </a:lnTo>
                      <a:close/>
                      <a:moveTo>
                        <a:pt x="504" y="258"/>
                      </a:moveTo>
                      <a:lnTo>
                        <a:pt x="540" y="256"/>
                      </a:lnTo>
                      <a:lnTo>
                        <a:pt x="576" y="253"/>
                      </a:lnTo>
                      <a:lnTo>
                        <a:pt x="610" y="247"/>
                      </a:lnTo>
                      <a:lnTo>
                        <a:pt x="645" y="240"/>
                      </a:lnTo>
                      <a:lnTo>
                        <a:pt x="637" y="223"/>
                      </a:lnTo>
                      <a:lnTo>
                        <a:pt x="631" y="206"/>
                      </a:lnTo>
                      <a:lnTo>
                        <a:pt x="623" y="190"/>
                      </a:lnTo>
                      <a:lnTo>
                        <a:pt x="616" y="174"/>
                      </a:lnTo>
                      <a:lnTo>
                        <a:pt x="608" y="160"/>
                      </a:lnTo>
                      <a:lnTo>
                        <a:pt x="600" y="147"/>
                      </a:lnTo>
                      <a:lnTo>
                        <a:pt x="591" y="134"/>
                      </a:lnTo>
                      <a:lnTo>
                        <a:pt x="582" y="122"/>
                      </a:lnTo>
                      <a:lnTo>
                        <a:pt x="573" y="112"/>
                      </a:lnTo>
                      <a:lnTo>
                        <a:pt x="564" y="101"/>
                      </a:lnTo>
                      <a:lnTo>
                        <a:pt x="555" y="93"/>
                      </a:lnTo>
                      <a:lnTo>
                        <a:pt x="544" y="84"/>
                      </a:lnTo>
                      <a:lnTo>
                        <a:pt x="535" y="78"/>
                      </a:lnTo>
                      <a:lnTo>
                        <a:pt x="524" y="71"/>
                      </a:lnTo>
                      <a:lnTo>
                        <a:pt x="514" y="67"/>
                      </a:lnTo>
                      <a:lnTo>
                        <a:pt x="504" y="63"/>
                      </a:lnTo>
                      <a:lnTo>
                        <a:pt x="504" y="258"/>
                      </a:lnTo>
                      <a:close/>
                      <a:moveTo>
                        <a:pt x="306" y="240"/>
                      </a:moveTo>
                      <a:lnTo>
                        <a:pt x="340" y="247"/>
                      </a:lnTo>
                      <a:lnTo>
                        <a:pt x="375" y="253"/>
                      </a:lnTo>
                      <a:lnTo>
                        <a:pt x="410" y="256"/>
                      </a:lnTo>
                      <a:lnTo>
                        <a:pt x="446" y="258"/>
                      </a:lnTo>
                      <a:lnTo>
                        <a:pt x="446" y="63"/>
                      </a:lnTo>
                      <a:lnTo>
                        <a:pt x="436" y="67"/>
                      </a:lnTo>
                      <a:lnTo>
                        <a:pt x="425" y="71"/>
                      </a:lnTo>
                      <a:lnTo>
                        <a:pt x="415" y="78"/>
                      </a:lnTo>
                      <a:lnTo>
                        <a:pt x="405" y="84"/>
                      </a:lnTo>
                      <a:lnTo>
                        <a:pt x="396" y="93"/>
                      </a:lnTo>
                      <a:lnTo>
                        <a:pt x="386" y="101"/>
                      </a:lnTo>
                      <a:lnTo>
                        <a:pt x="377" y="112"/>
                      </a:lnTo>
                      <a:lnTo>
                        <a:pt x="367" y="122"/>
                      </a:lnTo>
                      <a:lnTo>
                        <a:pt x="359" y="134"/>
                      </a:lnTo>
                      <a:lnTo>
                        <a:pt x="350" y="147"/>
                      </a:lnTo>
                      <a:lnTo>
                        <a:pt x="342" y="160"/>
                      </a:lnTo>
                      <a:lnTo>
                        <a:pt x="334" y="174"/>
                      </a:lnTo>
                      <a:lnTo>
                        <a:pt x="326" y="190"/>
                      </a:lnTo>
                      <a:lnTo>
                        <a:pt x="320" y="206"/>
                      </a:lnTo>
                      <a:lnTo>
                        <a:pt x="312" y="223"/>
                      </a:lnTo>
                      <a:lnTo>
                        <a:pt x="306" y="240"/>
                      </a:lnTo>
                      <a:close/>
                      <a:moveTo>
                        <a:pt x="631" y="89"/>
                      </a:moveTo>
                      <a:lnTo>
                        <a:pt x="641" y="103"/>
                      </a:lnTo>
                      <a:lnTo>
                        <a:pt x="651" y="118"/>
                      </a:lnTo>
                      <a:lnTo>
                        <a:pt x="661" y="134"/>
                      </a:lnTo>
                      <a:lnTo>
                        <a:pt x="670" y="150"/>
                      </a:lnTo>
                      <a:lnTo>
                        <a:pt x="679" y="168"/>
                      </a:lnTo>
                      <a:lnTo>
                        <a:pt x="686" y="186"/>
                      </a:lnTo>
                      <a:lnTo>
                        <a:pt x="694" y="205"/>
                      </a:lnTo>
                      <a:lnTo>
                        <a:pt x="701" y="224"/>
                      </a:lnTo>
                      <a:lnTo>
                        <a:pt x="722" y="217"/>
                      </a:lnTo>
                      <a:lnTo>
                        <a:pt x="742" y="209"/>
                      </a:lnTo>
                      <a:lnTo>
                        <a:pt x="761" y="200"/>
                      </a:lnTo>
                      <a:lnTo>
                        <a:pt x="779" y="191"/>
                      </a:lnTo>
                      <a:lnTo>
                        <a:pt x="763" y="175"/>
                      </a:lnTo>
                      <a:lnTo>
                        <a:pt x="746" y="159"/>
                      </a:lnTo>
                      <a:lnTo>
                        <a:pt x="729" y="146"/>
                      </a:lnTo>
                      <a:lnTo>
                        <a:pt x="710" y="132"/>
                      </a:lnTo>
                      <a:lnTo>
                        <a:pt x="691" y="119"/>
                      </a:lnTo>
                      <a:lnTo>
                        <a:pt x="672" y="109"/>
                      </a:lnTo>
                      <a:lnTo>
                        <a:pt x="652" y="98"/>
                      </a:lnTo>
                      <a:lnTo>
                        <a:pt x="631" y="89"/>
                      </a:lnTo>
                      <a:close/>
                      <a:moveTo>
                        <a:pt x="170" y="191"/>
                      </a:moveTo>
                      <a:lnTo>
                        <a:pt x="188" y="200"/>
                      </a:lnTo>
                      <a:lnTo>
                        <a:pt x="207" y="209"/>
                      </a:lnTo>
                      <a:lnTo>
                        <a:pt x="227" y="217"/>
                      </a:lnTo>
                      <a:lnTo>
                        <a:pt x="249" y="224"/>
                      </a:lnTo>
                      <a:lnTo>
                        <a:pt x="256" y="205"/>
                      </a:lnTo>
                      <a:lnTo>
                        <a:pt x="263" y="186"/>
                      </a:lnTo>
                      <a:lnTo>
                        <a:pt x="272" y="168"/>
                      </a:lnTo>
                      <a:lnTo>
                        <a:pt x="280" y="150"/>
                      </a:lnTo>
                      <a:lnTo>
                        <a:pt x="289" y="134"/>
                      </a:lnTo>
                      <a:lnTo>
                        <a:pt x="298" y="118"/>
                      </a:lnTo>
                      <a:lnTo>
                        <a:pt x="309" y="103"/>
                      </a:lnTo>
                      <a:lnTo>
                        <a:pt x="318" y="89"/>
                      </a:lnTo>
                      <a:lnTo>
                        <a:pt x="298" y="98"/>
                      </a:lnTo>
                      <a:lnTo>
                        <a:pt x="278" y="109"/>
                      </a:lnTo>
                      <a:lnTo>
                        <a:pt x="258" y="119"/>
                      </a:lnTo>
                      <a:lnTo>
                        <a:pt x="239" y="132"/>
                      </a:lnTo>
                      <a:lnTo>
                        <a:pt x="221" y="146"/>
                      </a:lnTo>
                      <a:lnTo>
                        <a:pt x="203" y="159"/>
                      </a:lnTo>
                      <a:lnTo>
                        <a:pt x="186" y="175"/>
                      </a:lnTo>
                      <a:lnTo>
                        <a:pt x="170" y="19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Freeform 124">
                  <a:extLst>
                    <a:ext uri="{FF2B5EF4-FFF2-40B4-BE49-F238E27FC236}">
                      <a16:creationId xmlns:a16="http://schemas.microsoft.com/office/drawing/2014/main" id="{2775C210-3E2C-4C4D-879A-86E92B9D0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1108" y="3826992"/>
                  <a:ext cx="468493" cy="504377"/>
                </a:xfrm>
                <a:custGeom>
                  <a:avLst/>
                  <a:gdLst>
                    <a:gd name="T0" fmla="*/ 384 w 940"/>
                    <a:gd name="T1" fmla="*/ 994 h 1010"/>
                    <a:gd name="T2" fmla="*/ 342 w 940"/>
                    <a:gd name="T3" fmla="*/ 922 h 1010"/>
                    <a:gd name="T4" fmla="*/ 337 w 940"/>
                    <a:gd name="T5" fmla="*/ 896 h 1010"/>
                    <a:gd name="T6" fmla="*/ 147 w 940"/>
                    <a:gd name="T7" fmla="*/ 794 h 1010"/>
                    <a:gd name="T8" fmla="*/ 74 w 940"/>
                    <a:gd name="T9" fmla="*/ 806 h 1010"/>
                    <a:gd name="T10" fmla="*/ 17 w 940"/>
                    <a:gd name="T11" fmla="*/ 767 h 1010"/>
                    <a:gd name="T12" fmla="*/ 0 w 940"/>
                    <a:gd name="T13" fmla="*/ 699 h 1010"/>
                    <a:gd name="T14" fmla="*/ 25 w 940"/>
                    <a:gd name="T15" fmla="*/ 646 h 1010"/>
                    <a:gd name="T16" fmla="*/ 77 w 940"/>
                    <a:gd name="T17" fmla="*/ 616 h 1010"/>
                    <a:gd name="T18" fmla="*/ 138 w 940"/>
                    <a:gd name="T19" fmla="*/ 624 h 1010"/>
                    <a:gd name="T20" fmla="*/ 367 w 940"/>
                    <a:gd name="T21" fmla="*/ 460 h 1010"/>
                    <a:gd name="T22" fmla="*/ 370 w 940"/>
                    <a:gd name="T23" fmla="*/ 425 h 1010"/>
                    <a:gd name="T24" fmla="*/ 383 w 940"/>
                    <a:gd name="T25" fmla="*/ 383 h 1010"/>
                    <a:gd name="T26" fmla="*/ 414 w 940"/>
                    <a:gd name="T27" fmla="*/ 350 h 1010"/>
                    <a:gd name="T28" fmla="*/ 480 w 940"/>
                    <a:gd name="T29" fmla="*/ 335 h 1010"/>
                    <a:gd name="T30" fmla="*/ 541 w 940"/>
                    <a:gd name="T31" fmla="*/ 367 h 1010"/>
                    <a:gd name="T32" fmla="*/ 567 w 940"/>
                    <a:gd name="T33" fmla="*/ 423 h 1010"/>
                    <a:gd name="T34" fmla="*/ 765 w 940"/>
                    <a:gd name="T35" fmla="*/ 493 h 1010"/>
                    <a:gd name="T36" fmla="*/ 791 w 940"/>
                    <a:gd name="T37" fmla="*/ 476 h 1010"/>
                    <a:gd name="T38" fmla="*/ 783 w 940"/>
                    <a:gd name="T39" fmla="*/ 196 h 1010"/>
                    <a:gd name="T40" fmla="*/ 760 w 940"/>
                    <a:gd name="T41" fmla="*/ 178 h 1010"/>
                    <a:gd name="T42" fmla="*/ 728 w 940"/>
                    <a:gd name="T43" fmla="*/ 143 h 1010"/>
                    <a:gd name="T44" fmla="*/ 716 w 940"/>
                    <a:gd name="T45" fmla="*/ 97 h 1010"/>
                    <a:gd name="T46" fmla="*/ 728 w 940"/>
                    <a:gd name="T47" fmla="*/ 50 h 1010"/>
                    <a:gd name="T48" fmla="*/ 760 w 940"/>
                    <a:gd name="T49" fmla="*/ 15 h 1010"/>
                    <a:gd name="T50" fmla="*/ 806 w 940"/>
                    <a:gd name="T51" fmla="*/ 0 h 1010"/>
                    <a:gd name="T52" fmla="*/ 847 w 940"/>
                    <a:gd name="T53" fmla="*/ 5 h 1010"/>
                    <a:gd name="T54" fmla="*/ 886 w 940"/>
                    <a:gd name="T55" fmla="*/ 32 h 1010"/>
                    <a:gd name="T56" fmla="*/ 909 w 940"/>
                    <a:gd name="T57" fmla="*/ 75 h 1010"/>
                    <a:gd name="T58" fmla="*/ 909 w 940"/>
                    <a:gd name="T59" fmla="*/ 121 h 1010"/>
                    <a:gd name="T60" fmla="*/ 887 w 940"/>
                    <a:gd name="T61" fmla="*/ 161 h 1010"/>
                    <a:gd name="T62" fmla="*/ 859 w 940"/>
                    <a:gd name="T63" fmla="*/ 187 h 1010"/>
                    <a:gd name="T64" fmla="*/ 880 w 940"/>
                    <a:gd name="T65" fmla="*/ 469 h 1010"/>
                    <a:gd name="T66" fmla="*/ 915 w 940"/>
                    <a:gd name="T67" fmla="*/ 494 h 1010"/>
                    <a:gd name="T68" fmla="*/ 934 w 940"/>
                    <a:gd name="T69" fmla="*/ 525 h 1010"/>
                    <a:gd name="T70" fmla="*/ 938 w 940"/>
                    <a:gd name="T71" fmla="*/ 577 h 1010"/>
                    <a:gd name="T72" fmla="*/ 905 w 940"/>
                    <a:gd name="T73" fmla="*/ 635 h 1010"/>
                    <a:gd name="T74" fmla="*/ 851 w 940"/>
                    <a:gd name="T75" fmla="*/ 657 h 1010"/>
                    <a:gd name="T76" fmla="*/ 807 w 940"/>
                    <a:gd name="T77" fmla="*/ 650 h 1010"/>
                    <a:gd name="T78" fmla="*/ 767 w 940"/>
                    <a:gd name="T79" fmla="*/ 620 h 1010"/>
                    <a:gd name="T80" fmla="*/ 747 w 940"/>
                    <a:gd name="T81" fmla="*/ 572 h 1010"/>
                    <a:gd name="T82" fmla="*/ 546 w 940"/>
                    <a:gd name="T83" fmla="*/ 499 h 1010"/>
                    <a:gd name="T84" fmla="*/ 521 w 940"/>
                    <a:gd name="T85" fmla="*/ 513 h 1010"/>
                    <a:gd name="T86" fmla="*/ 473 w 940"/>
                    <a:gd name="T87" fmla="*/ 529 h 1010"/>
                    <a:gd name="T88" fmla="*/ 434 w 940"/>
                    <a:gd name="T89" fmla="*/ 524 h 1010"/>
                    <a:gd name="T90" fmla="*/ 409 w 940"/>
                    <a:gd name="T91" fmla="*/ 522 h 1010"/>
                    <a:gd name="T92" fmla="*/ 195 w 940"/>
                    <a:gd name="T93" fmla="*/ 705 h 1010"/>
                    <a:gd name="T94" fmla="*/ 199 w 940"/>
                    <a:gd name="T95" fmla="*/ 728 h 1010"/>
                    <a:gd name="T96" fmla="*/ 389 w 940"/>
                    <a:gd name="T97" fmla="*/ 830 h 1010"/>
                    <a:gd name="T98" fmla="*/ 439 w 940"/>
                    <a:gd name="T99" fmla="*/ 815 h 1010"/>
                    <a:gd name="T100" fmla="*/ 505 w 940"/>
                    <a:gd name="T101" fmla="*/ 842 h 1010"/>
                    <a:gd name="T102" fmla="*/ 533 w 940"/>
                    <a:gd name="T103" fmla="*/ 890 h 1010"/>
                    <a:gd name="T104" fmla="*/ 534 w 940"/>
                    <a:gd name="T105" fmla="*/ 936 h 1010"/>
                    <a:gd name="T106" fmla="*/ 512 w 940"/>
                    <a:gd name="T107" fmla="*/ 977 h 1010"/>
                    <a:gd name="T108" fmla="*/ 459 w 940"/>
                    <a:gd name="T109" fmla="*/ 1008 h 10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940" h="1010">
                      <a:moveTo>
                        <a:pt x="438" y="1010"/>
                      </a:moveTo>
                      <a:lnTo>
                        <a:pt x="427" y="1010"/>
                      </a:lnTo>
                      <a:lnTo>
                        <a:pt x="416" y="1008"/>
                      </a:lnTo>
                      <a:lnTo>
                        <a:pt x="407" y="1005"/>
                      </a:lnTo>
                      <a:lnTo>
                        <a:pt x="396" y="1001"/>
                      </a:lnTo>
                      <a:lnTo>
                        <a:pt x="384" y="994"/>
                      </a:lnTo>
                      <a:lnTo>
                        <a:pt x="373" y="986"/>
                      </a:lnTo>
                      <a:lnTo>
                        <a:pt x="363" y="975"/>
                      </a:lnTo>
                      <a:lnTo>
                        <a:pt x="356" y="964"/>
                      </a:lnTo>
                      <a:lnTo>
                        <a:pt x="349" y="951"/>
                      </a:lnTo>
                      <a:lnTo>
                        <a:pt x="344" y="937"/>
                      </a:lnTo>
                      <a:lnTo>
                        <a:pt x="342" y="922"/>
                      </a:lnTo>
                      <a:lnTo>
                        <a:pt x="341" y="906"/>
                      </a:lnTo>
                      <a:lnTo>
                        <a:pt x="341" y="906"/>
                      </a:lnTo>
                      <a:lnTo>
                        <a:pt x="341" y="906"/>
                      </a:lnTo>
                      <a:lnTo>
                        <a:pt x="341" y="902"/>
                      </a:lnTo>
                      <a:lnTo>
                        <a:pt x="339" y="899"/>
                      </a:lnTo>
                      <a:lnTo>
                        <a:pt x="337" y="896"/>
                      </a:lnTo>
                      <a:lnTo>
                        <a:pt x="333" y="893"/>
                      </a:lnTo>
                      <a:lnTo>
                        <a:pt x="166" y="794"/>
                      </a:lnTo>
                      <a:lnTo>
                        <a:pt x="162" y="792"/>
                      </a:lnTo>
                      <a:lnTo>
                        <a:pt x="157" y="792"/>
                      </a:lnTo>
                      <a:lnTo>
                        <a:pt x="151" y="792"/>
                      </a:lnTo>
                      <a:lnTo>
                        <a:pt x="147" y="794"/>
                      </a:lnTo>
                      <a:lnTo>
                        <a:pt x="135" y="801"/>
                      </a:lnTo>
                      <a:lnTo>
                        <a:pt x="121" y="805"/>
                      </a:lnTo>
                      <a:lnTo>
                        <a:pt x="108" y="808"/>
                      </a:lnTo>
                      <a:lnTo>
                        <a:pt x="95" y="809"/>
                      </a:lnTo>
                      <a:lnTo>
                        <a:pt x="85" y="808"/>
                      </a:lnTo>
                      <a:lnTo>
                        <a:pt x="74" y="806"/>
                      </a:lnTo>
                      <a:lnTo>
                        <a:pt x="65" y="804"/>
                      </a:lnTo>
                      <a:lnTo>
                        <a:pt x="55" y="799"/>
                      </a:lnTo>
                      <a:lnTo>
                        <a:pt x="44" y="793"/>
                      </a:lnTo>
                      <a:lnTo>
                        <a:pt x="34" y="786"/>
                      </a:lnTo>
                      <a:lnTo>
                        <a:pt x="24" y="776"/>
                      </a:lnTo>
                      <a:lnTo>
                        <a:pt x="17" y="767"/>
                      </a:lnTo>
                      <a:lnTo>
                        <a:pt x="11" y="756"/>
                      </a:lnTo>
                      <a:lnTo>
                        <a:pt x="5" y="744"/>
                      </a:lnTo>
                      <a:lnTo>
                        <a:pt x="2" y="732"/>
                      </a:lnTo>
                      <a:lnTo>
                        <a:pt x="0" y="719"/>
                      </a:lnTo>
                      <a:lnTo>
                        <a:pt x="0" y="709"/>
                      </a:lnTo>
                      <a:lnTo>
                        <a:pt x="0" y="699"/>
                      </a:lnTo>
                      <a:lnTo>
                        <a:pt x="2" y="689"/>
                      </a:lnTo>
                      <a:lnTo>
                        <a:pt x="5" y="680"/>
                      </a:lnTo>
                      <a:lnTo>
                        <a:pt x="8" y="671"/>
                      </a:lnTo>
                      <a:lnTo>
                        <a:pt x="13" y="662"/>
                      </a:lnTo>
                      <a:lnTo>
                        <a:pt x="19" y="654"/>
                      </a:lnTo>
                      <a:lnTo>
                        <a:pt x="25" y="646"/>
                      </a:lnTo>
                      <a:lnTo>
                        <a:pt x="33" y="639"/>
                      </a:lnTo>
                      <a:lnTo>
                        <a:pt x="40" y="633"/>
                      </a:lnTo>
                      <a:lnTo>
                        <a:pt x="49" y="627"/>
                      </a:lnTo>
                      <a:lnTo>
                        <a:pt x="58" y="623"/>
                      </a:lnTo>
                      <a:lnTo>
                        <a:pt x="68" y="619"/>
                      </a:lnTo>
                      <a:lnTo>
                        <a:pt x="77" y="616"/>
                      </a:lnTo>
                      <a:lnTo>
                        <a:pt x="87" y="615"/>
                      </a:lnTo>
                      <a:lnTo>
                        <a:pt x="97" y="614"/>
                      </a:lnTo>
                      <a:lnTo>
                        <a:pt x="108" y="615"/>
                      </a:lnTo>
                      <a:lnTo>
                        <a:pt x="118" y="616"/>
                      </a:lnTo>
                      <a:lnTo>
                        <a:pt x="128" y="619"/>
                      </a:lnTo>
                      <a:lnTo>
                        <a:pt x="138" y="624"/>
                      </a:lnTo>
                      <a:lnTo>
                        <a:pt x="141" y="625"/>
                      </a:lnTo>
                      <a:lnTo>
                        <a:pt x="145" y="625"/>
                      </a:lnTo>
                      <a:lnTo>
                        <a:pt x="151" y="624"/>
                      </a:lnTo>
                      <a:lnTo>
                        <a:pt x="157" y="621"/>
                      </a:lnTo>
                      <a:lnTo>
                        <a:pt x="365" y="464"/>
                      </a:lnTo>
                      <a:lnTo>
                        <a:pt x="367" y="460"/>
                      </a:lnTo>
                      <a:lnTo>
                        <a:pt x="370" y="456"/>
                      </a:lnTo>
                      <a:lnTo>
                        <a:pt x="371" y="452"/>
                      </a:lnTo>
                      <a:lnTo>
                        <a:pt x="371" y="448"/>
                      </a:lnTo>
                      <a:lnTo>
                        <a:pt x="370" y="440"/>
                      </a:lnTo>
                      <a:lnTo>
                        <a:pt x="370" y="433"/>
                      </a:lnTo>
                      <a:lnTo>
                        <a:pt x="370" y="425"/>
                      </a:lnTo>
                      <a:lnTo>
                        <a:pt x="371" y="418"/>
                      </a:lnTo>
                      <a:lnTo>
                        <a:pt x="372" y="411"/>
                      </a:lnTo>
                      <a:lnTo>
                        <a:pt x="374" y="403"/>
                      </a:lnTo>
                      <a:lnTo>
                        <a:pt x="376" y="396"/>
                      </a:lnTo>
                      <a:lnTo>
                        <a:pt x="379" y="389"/>
                      </a:lnTo>
                      <a:lnTo>
                        <a:pt x="383" y="383"/>
                      </a:lnTo>
                      <a:lnTo>
                        <a:pt x="388" y="377"/>
                      </a:lnTo>
                      <a:lnTo>
                        <a:pt x="392" y="370"/>
                      </a:lnTo>
                      <a:lnTo>
                        <a:pt x="397" y="365"/>
                      </a:lnTo>
                      <a:lnTo>
                        <a:pt x="402" y="360"/>
                      </a:lnTo>
                      <a:lnTo>
                        <a:pt x="408" y="355"/>
                      </a:lnTo>
                      <a:lnTo>
                        <a:pt x="414" y="350"/>
                      </a:lnTo>
                      <a:lnTo>
                        <a:pt x="421" y="346"/>
                      </a:lnTo>
                      <a:lnTo>
                        <a:pt x="432" y="341"/>
                      </a:lnTo>
                      <a:lnTo>
                        <a:pt x="443" y="338"/>
                      </a:lnTo>
                      <a:lnTo>
                        <a:pt x="455" y="335"/>
                      </a:lnTo>
                      <a:lnTo>
                        <a:pt x="467" y="334"/>
                      </a:lnTo>
                      <a:lnTo>
                        <a:pt x="480" y="335"/>
                      </a:lnTo>
                      <a:lnTo>
                        <a:pt x="491" y="338"/>
                      </a:lnTo>
                      <a:lnTo>
                        <a:pt x="503" y="341"/>
                      </a:lnTo>
                      <a:lnTo>
                        <a:pt x="514" y="346"/>
                      </a:lnTo>
                      <a:lnTo>
                        <a:pt x="524" y="352"/>
                      </a:lnTo>
                      <a:lnTo>
                        <a:pt x="533" y="359"/>
                      </a:lnTo>
                      <a:lnTo>
                        <a:pt x="541" y="367"/>
                      </a:lnTo>
                      <a:lnTo>
                        <a:pt x="548" y="377"/>
                      </a:lnTo>
                      <a:lnTo>
                        <a:pt x="554" y="386"/>
                      </a:lnTo>
                      <a:lnTo>
                        <a:pt x="559" y="397"/>
                      </a:lnTo>
                      <a:lnTo>
                        <a:pt x="562" y="409"/>
                      </a:lnTo>
                      <a:lnTo>
                        <a:pt x="564" y="420"/>
                      </a:lnTo>
                      <a:lnTo>
                        <a:pt x="567" y="423"/>
                      </a:lnTo>
                      <a:lnTo>
                        <a:pt x="569" y="427"/>
                      </a:lnTo>
                      <a:lnTo>
                        <a:pt x="572" y="429"/>
                      </a:lnTo>
                      <a:lnTo>
                        <a:pt x="575" y="431"/>
                      </a:lnTo>
                      <a:lnTo>
                        <a:pt x="759" y="493"/>
                      </a:lnTo>
                      <a:lnTo>
                        <a:pt x="761" y="493"/>
                      </a:lnTo>
                      <a:lnTo>
                        <a:pt x="765" y="493"/>
                      </a:lnTo>
                      <a:lnTo>
                        <a:pt x="770" y="493"/>
                      </a:lnTo>
                      <a:lnTo>
                        <a:pt x="774" y="490"/>
                      </a:lnTo>
                      <a:lnTo>
                        <a:pt x="774" y="490"/>
                      </a:lnTo>
                      <a:lnTo>
                        <a:pt x="777" y="488"/>
                      </a:lnTo>
                      <a:lnTo>
                        <a:pt x="784" y="482"/>
                      </a:lnTo>
                      <a:lnTo>
                        <a:pt x="791" y="476"/>
                      </a:lnTo>
                      <a:lnTo>
                        <a:pt x="795" y="474"/>
                      </a:lnTo>
                      <a:lnTo>
                        <a:pt x="799" y="470"/>
                      </a:lnTo>
                      <a:lnTo>
                        <a:pt x="800" y="466"/>
                      </a:lnTo>
                      <a:lnTo>
                        <a:pt x="801" y="462"/>
                      </a:lnTo>
                      <a:lnTo>
                        <a:pt x="784" y="200"/>
                      </a:lnTo>
                      <a:lnTo>
                        <a:pt x="783" y="196"/>
                      </a:lnTo>
                      <a:lnTo>
                        <a:pt x="780" y="191"/>
                      </a:lnTo>
                      <a:lnTo>
                        <a:pt x="777" y="187"/>
                      </a:lnTo>
                      <a:lnTo>
                        <a:pt x="773" y="185"/>
                      </a:lnTo>
                      <a:lnTo>
                        <a:pt x="770" y="184"/>
                      </a:lnTo>
                      <a:lnTo>
                        <a:pt x="768" y="182"/>
                      </a:lnTo>
                      <a:lnTo>
                        <a:pt x="760" y="178"/>
                      </a:lnTo>
                      <a:lnTo>
                        <a:pt x="754" y="173"/>
                      </a:lnTo>
                      <a:lnTo>
                        <a:pt x="748" y="168"/>
                      </a:lnTo>
                      <a:lnTo>
                        <a:pt x="741" y="162"/>
                      </a:lnTo>
                      <a:lnTo>
                        <a:pt x="737" y="156"/>
                      </a:lnTo>
                      <a:lnTo>
                        <a:pt x="732" y="150"/>
                      </a:lnTo>
                      <a:lnTo>
                        <a:pt x="728" y="143"/>
                      </a:lnTo>
                      <a:lnTo>
                        <a:pt x="724" y="136"/>
                      </a:lnTo>
                      <a:lnTo>
                        <a:pt x="721" y="129"/>
                      </a:lnTo>
                      <a:lnTo>
                        <a:pt x="719" y="121"/>
                      </a:lnTo>
                      <a:lnTo>
                        <a:pt x="718" y="113"/>
                      </a:lnTo>
                      <a:lnTo>
                        <a:pt x="717" y="106"/>
                      </a:lnTo>
                      <a:lnTo>
                        <a:pt x="716" y="97"/>
                      </a:lnTo>
                      <a:lnTo>
                        <a:pt x="716" y="90"/>
                      </a:lnTo>
                      <a:lnTo>
                        <a:pt x="717" y="81"/>
                      </a:lnTo>
                      <a:lnTo>
                        <a:pt x="719" y="73"/>
                      </a:lnTo>
                      <a:lnTo>
                        <a:pt x="721" y="65"/>
                      </a:lnTo>
                      <a:lnTo>
                        <a:pt x="724" y="58"/>
                      </a:lnTo>
                      <a:lnTo>
                        <a:pt x="728" y="50"/>
                      </a:lnTo>
                      <a:lnTo>
                        <a:pt x="732" y="43"/>
                      </a:lnTo>
                      <a:lnTo>
                        <a:pt x="737" y="37"/>
                      </a:lnTo>
                      <a:lnTo>
                        <a:pt x="742" y="31"/>
                      </a:lnTo>
                      <a:lnTo>
                        <a:pt x="748" y="25"/>
                      </a:lnTo>
                      <a:lnTo>
                        <a:pt x="754" y="20"/>
                      </a:lnTo>
                      <a:lnTo>
                        <a:pt x="760" y="15"/>
                      </a:lnTo>
                      <a:lnTo>
                        <a:pt x="767" y="11"/>
                      </a:lnTo>
                      <a:lnTo>
                        <a:pt x="774" y="8"/>
                      </a:lnTo>
                      <a:lnTo>
                        <a:pt x="782" y="5"/>
                      </a:lnTo>
                      <a:lnTo>
                        <a:pt x="789" y="3"/>
                      </a:lnTo>
                      <a:lnTo>
                        <a:pt x="797" y="1"/>
                      </a:lnTo>
                      <a:lnTo>
                        <a:pt x="806" y="0"/>
                      </a:lnTo>
                      <a:lnTo>
                        <a:pt x="813" y="0"/>
                      </a:lnTo>
                      <a:lnTo>
                        <a:pt x="814" y="0"/>
                      </a:lnTo>
                      <a:lnTo>
                        <a:pt x="823" y="0"/>
                      </a:lnTo>
                      <a:lnTo>
                        <a:pt x="831" y="1"/>
                      </a:lnTo>
                      <a:lnTo>
                        <a:pt x="839" y="3"/>
                      </a:lnTo>
                      <a:lnTo>
                        <a:pt x="847" y="5"/>
                      </a:lnTo>
                      <a:lnTo>
                        <a:pt x="855" y="8"/>
                      </a:lnTo>
                      <a:lnTo>
                        <a:pt x="862" y="12"/>
                      </a:lnTo>
                      <a:lnTo>
                        <a:pt x="868" y="17"/>
                      </a:lnTo>
                      <a:lnTo>
                        <a:pt x="875" y="21"/>
                      </a:lnTo>
                      <a:lnTo>
                        <a:pt x="881" y="26"/>
                      </a:lnTo>
                      <a:lnTo>
                        <a:pt x="886" y="32"/>
                      </a:lnTo>
                      <a:lnTo>
                        <a:pt x="892" y="39"/>
                      </a:lnTo>
                      <a:lnTo>
                        <a:pt x="896" y="45"/>
                      </a:lnTo>
                      <a:lnTo>
                        <a:pt x="900" y="52"/>
                      </a:lnTo>
                      <a:lnTo>
                        <a:pt x="903" y="59"/>
                      </a:lnTo>
                      <a:lnTo>
                        <a:pt x="907" y="67"/>
                      </a:lnTo>
                      <a:lnTo>
                        <a:pt x="909" y="75"/>
                      </a:lnTo>
                      <a:lnTo>
                        <a:pt x="911" y="83"/>
                      </a:lnTo>
                      <a:lnTo>
                        <a:pt x="911" y="91"/>
                      </a:lnTo>
                      <a:lnTo>
                        <a:pt x="912" y="98"/>
                      </a:lnTo>
                      <a:lnTo>
                        <a:pt x="911" y="106"/>
                      </a:lnTo>
                      <a:lnTo>
                        <a:pt x="910" y="114"/>
                      </a:lnTo>
                      <a:lnTo>
                        <a:pt x="909" y="121"/>
                      </a:lnTo>
                      <a:lnTo>
                        <a:pt x="907" y="128"/>
                      </a:lnTo>
                      <a:lnTo>
                        <a:pt x="903" y="135"/>
                      </a:lnTo>
                      <a:lnTo>
                        <a:pt x="900" y="143"/>
                      </a:lnTo>
                      <a:lnTo>
                        <a:pt x="897" y="149"/>
                      </a:lnTo>
                      <a:lnTo>
                        <a:pt x="893" y="155"/>
                      </a:lnTo>
                      <a:lnTo>
                        <a:pt x="887" y="161"/>
                      </a:lnTo>
                      <a:lnTo>
                        <a:pt x="883" y="166"/>
                      </a:lnTo>
                      <a:lnTo>
                        <a:pt x="878" y="171"/>
                      </a:lnTo>
                      <a:lnTo>
                        <a:pt x="872" y="175"/>
                      </a:lnTo>
                      <a:lnTo>
                        <a:pt x="865" y="180"/>
                      </a:lnTo>
                      <a:lnTo>
                        <a:pt x="862" y="183"/>
                      </a:lnTo>
                      <a:lnTo>
                        <a:pt x="859" y="187"/>
                      </a:lnTo>
                      <a:lnTo>
                        <a:pt x="857" y="191"/>
                      </a:lnTo>
                      <a:lnTo>
                        <a:pt x="856" y="196"/>
                      </a:lnTo>
                      <a:lnTo>
                        <a:pt x="873" y="456"/>
                      </a:lnTo>
                      <a:lnTo>
                        <a:pt x="874" y="462"/>
                      </a:lnTo>
                      <a:lnTo>
                        <a:pt x="876" y="466"/>
                      </a:lnTo>
                      <a:lnTo>
                        <a:pt x="880" y="469"/>
                      </a:lnTo>
                      <a:lnTo>
                        <a:pt x="883" y="472"/>
                      </a:lnTo>
                      <a:lnTo>
                        <a:pt x="886" y="473"/>
                      </a:lnTo>
                      <a:lnTo>
                        <a:pt x="894" y="477"/>
                      </a:lnTo>
                      <a:lnTo>
                        <a:pt x="904" y="484"/>
                      </a:lnTo>
                      <a:lnTo>
                        <a:pt x="914" y="493"/>
                      </a:lnTo>
                      <a:lnTo>
                        <a:pt x="915" y="494"/>
                      </a:lnTo>
                      <a:lnTo>
                        <a:pt x="917" y="496"/>
                      </a:lnTo>
                      <a:lnTo>
                        <a:pt x="926" y="506"/>
                      </a:lnTo>
                      <a:lnTo>
                        <a:pt x="930" y="511"/>
                      </a:lnTo>
                      <a:lnTo>
                        <a:pt x="931" y="514"/>
                      </a:lnTo>
                      <a:lnTo>
                        <a:pt x="931" y="517"/>
                      </a:lnTo>
                      <a:lnTo>
                        <a:pt x="934" y="525"/>
                      </a:lnTo>
                      <a:lnTo>
                        <a:pt x="937" y="532"/>
                      </a:lnTo>
                      <a:lnTo>
                        <a:pt x="938" y="542"/>
                      </a:lnTo>
                      <a:lnTo>
                        <a:pt x="939" y="550"/>
                      </a:lnTo>
                      <a:lnTo>
                        <a:pt x="940" y="559"/>
                      </a:lnTo>
                      <a:lnTo>
                        <a:pt x="939" y="567"/>
                      </a:lnTo>
                      <a:lnTo>
                        <a:pt x="938" y="577"/>
                      </a:lnTo>
                      <a:lnTo>
                        <a:pt x="936" y="585"/>
                      </a:lnTo>
                      <a:lnTo>
                        <a:pt x="933" y="597"/>
                      </a:lnTo>
                      <a:lnTo>
                        <a:pt x="928" y="608"/>
                      </a:lnTo>
                      <a:lnTo>
                        <a:pt x="921" y="618"/>
                      </a:lnTo>
                      <a:lnTo>
                        <a:pt x="914" y="627"/>
                      </a:lnTo>
                      <a:lnTo>
                        <a:pt x="905" y="635"/>
                      </a:lnTo>
                      <a:lnTo>
                        <a:pt x="896" y="642"/>
                      </a:lnTo>
                      <a:lnTo>
                        <a:pt x="885" y="648"/>
                      </a:lnTo>
                      <a:lnTo>
                        <a:pt x="875" y="652"/>
                      </a:lnTo>
                      <a:lnTo>
                        <a:pt x="867" y="654"/>
                      </a:lnTo>
                      <a:lnTo>
                        <a:pt x="859" y="656"/>
                      </a:lnTo>
                      <a:lnTo>
                        <a:pt x="851" y="657"/>
                      </a:lnTo>
                      <a:lnTo>
                        <a:pt x="843" y="657"/>
                      </a:lnTo>
                      <a:lnTo>
                        <a:pt x="836" y="657"/>
                      </a:lnTo>
                      <a:lnTo>
                        <a:pt x="828" y="656"/>
                      </a:lnTo>
                      <a:lnTo>
                        <a:pt x="821" y="654"/>
                      </a:lnTo>
                      <a:lnTo>
                        <a:pt x="813" y="653"/>
                      </a:lnTo>
                      <a:lnTo>
                        <a:pt x="807" y="650"/>
                      </a:lnTo>
                      <a:lnTo>
                        <a:pt x="800" y="647"/>
                      </a:lnTo>
                      <a:lnTo>
                        <a:pt x="793" y="644"/>
                      </a:lnTo>
                      <a:lnTo>
                        <a:pt x="787" y="639"/>
                      </a:lnTo>
                      <a:lnTo>
                        <a:pt x="779" y="634"/>
                      </a:lnTo>
                      <a:lnTo>
                        <a:pt x="773" y="628"/>
                      </a:lnTo>
                      <a:lnTo>
                        <a:pt x="767" y="620"/>
                      </a:lnTo>
                      <a:lnTo>
                        <a:pt x="761" y="613"/>
                      </a:lnTo>
                      <a:lnTo>
                        <a:pt x="757" y="605"/>
                      </a:lnTo>
                      <a:lnTo>
                        <a:pt x="754" y="595"/>
                      </a:lnTo>
                      <a:lnTo>
                        <a:pt x="751" y="585"/>
                      </a:lnTo>
                      <a:lnTo>
                        <a:pt x="748" y="576"/>
                      </a:lnTo>
                      <a:lnTo>
                        <a:pt x="747" y="572"/>
                      </a:lnTo>
                      <a:lnTo>
                        <a:pt x="743" y="567"/>
                      </a:lnTo>
                      <a:lnTo>
                        <a:pt x="740" y="563"/>
                      </a:lnTo>
                      <a:lnTo>
                        <a:pt x="736" y="561"/>
                      </a:lnTo>
                      <a:lnTo>
                        <a:pt x="552" y="499"/>
                      </a:lnTo>
                      <a:lnTo>
                        <a:pt x="550" y="499"/>
                      </a:lnTo>
                      <a:lnTo>
                        <a:pt x="546" y="499"/>
                      </a:lnTo>
                      <a:lnTo>
                        <a:pt x="541" y="500"/>
                      </a:lnTo>
                      <a:lnTo>
                        <a:pt x="537" y="502"/>
                      </a:lnTo>
                      <a:lnTo>
                        <a:pt x="537" y="502"/>
                      </a:lnTo>
                      <a:lnTo>
                        <a:pt x="536" y="503"/>
                      </a:lnTo>
                      <a:lnTo>
                        <a:pt x="528" y="508"/>
                      </a:lnTo>
                      <a:lnTo>
                        <a:pt x="521" y="513"/>
                      </a:lnTo>
                      <a:lnTo>
                        <a:pt x="514" y="519"/>
                      </a:lnTo>
                      <a:lnTo>
                        <a:pt x="505" y="522"/>
                      </a:lnTo>
                      <a:lnTo>
                        <a:pt x="498" y="525"/>
                      </a:lnTo>
                      <a:lnTo>
                        <a:pt x="489" y="527"/>
                      </a:lnTo>
                      <a:lnTo>
                        <a:pt x="482" y="529"/>
                      </a:lnTo>
                      <a:lnTo>
                        <a:pt x="473" y="529"/>
                      </a:lnTo>
                      <a:lnTo>
                        <a:pt x="471" y="530"/>
                      </a:lnTo>
                      <a:lnTo>
                        <a:pt x="468" y="530"/>
                      </a:lnTo>
                      <a:lnTo>
                        <a:pt x="460" y="529"/>
                      </a:lnTo>
                      <a:lnTo>
                        <a:pt x="451" y="528"/>
                      </a:lnTo>
                      <a:lnTo>
                        <a:pt x="443" y="526"/>
                      </a:lnTo>
                      <a:lnTo>
                        <a:pt x="434" y="524"/>
                      </a:lnTo>
                      <a:lnTo>
                        <a:pt x="432" y="523"/>
                      </a:lnTo>
                      <a:lnTo>
                        <a:pt x="430" y="522"/>
                      </a:lnTo>
                      <a:lnTo>
                        <a:pt x="424" y="520"/>
                      </a:lnTo>
                      <a:lnTo>
                        <a:pt x="417" y="519"/>
                      </a:lnTo>
                      <a:lnTo>
                        <a:pt x="413" y="520"/>
                      </a:lnTo>
                      <a:lnTo>
                        <a:pt x="409" y="522"/>
                      </a:lnTo>
                      <a:lnTo>
                        <a:pt x="200" y="680"/>
                      </a:lnTo>
                      <a:lnTo>
                        <a:pt x="197" y="683"/>
                      </a:lnTo>
                      <a:lnTo>
                        <a:pt x="195" y="687"/>
                      </a:lnTo>
                      <a:lnTo>
                        <a:pt x="194" y="691"/>
                      </a:lnTo>
                      <a:lnTo>
                        <a:pt x="194" y="696"/>
                      </a:lnTo>
                      <a:lnTo>
                        <a:pt x="195" y="705"/>
                      </a:lnTo>
                      <a:lnTo>
                        <a:pt x="195" y="715"/>
                      </a:lnTo>
                      <a:lnTo>
                        <a:pt x="195" y="718"/>
                      </a:lnTo>
                      <a:lnTo>
                        <a:pt x="195" y="718"/>
                      </a:lnTo>
                      <a:lnTo>
                        <a:pt x="195" y="721"/>
                      </a:lnTo>
                      <a:lnTo>
                        <a:pt x="197" y="725"/>
                      </a:lnTo>
                      <a:lnTo>
                        <a:pt x="199" y="728"/>
                      </a:lnTo>
                      <a:lnTo>
                        <a:pt x="202" y="732"/>
                      </a:lnTo>
                      <a:lnTo>
                        <a:pt x="370" y="830"/>
                      </a:lnTo>
                      <a:lnTo>
                        <a:pt x="374" y="832"/>
                      </a:lnTo>
                      <a:lnTo>
                        <a:pt x="379" y="832"/>
                      </a:lnTo>
                      <a:lnTo>
                        <a:pt x="384" y="832"/>
                      </a:lnTo>
                      <a:lnTo>
                        <a:pt x="389" y="830"/>
                      </a:lnTo>
                      <a:lnTo>
                        <a:pt x="397" y="826"/>
                      </a:lnTo>
                      <a:lnTo>
                        <a:pt x="407" y="822"/>
                      </a:lnTo>
                      <a:lnTo>
                        <a:pt x="415" y="820"/>
                      </a:lnTo>
                      <a:lnTo>
                        <a:pt x="424" y="817"/>
                      </a:lnTo>
                      <a:lnTo>
                        <a:pt x="431" y="816"/>
                      </a:lnTo>
                      <a:lnTo>
                        <a:pt x="439" y="815"/>
                      </a:lnTo>
                      <a:lnTo>
                        <a:pt x="452" y="816"/>
                      </a:lnTo>
                      <a:lnTo>
                        <a:pt x="464" y="819"/>
                      </a:lnTo>
                      <a:lnTo>
                        <a:pt x="474" y="823"/>
                      </a:lnTo>
                      <a:lnTo>
                        <a:pt x="486" y="828"/>
                      </a:lnTo>
                      <a:lnTo>
                        <a:pt x="496" y="834"/>
                      </a:lnTo>
                      <a:lnTo>
                        <a:pt x="505" y="842"/>
                      </a:lnTo>
                      <a:lnTo>
                        <a:pt x="514" y="850"/>
                      </a:lnTo>
                      <a:lnTo>
                        <a:pt x="521" y="860"/>
                      </a:lnTo>
                      <a:lnTo>
                        <a:pt x="524" y="867"/>
                      </a:lnTo>
                      <a:lnTo>
                        <a:pt x="528" y="875"/>
                      </a:lnTo>
                      <a:lnTo>
                        <a:pt x="531" y="882"/>
                      </a:lnTo>
                      <a:lnTo>
                        <a:pt x="533" y="890"/>
                      </a:lnTo>
                      <a:lnTo>
                        <a:pt x="535" y="897"/>
                      </a:lnTo>
                      <a:lnTo>
                        <a:pt x="536" y="904"/>
                      </a:lnTo>
                      <a:lnTo>
                        <a:pt x="536" y="913"/>
                      </a:lnTo>
                      <a:lnTo>
                        <a:pt x="536" y="920"/>
                      </a:lnTo>
                      <a:lnTo>
                        <a:pt x="535" y="928"/>
                      </a:lnTo>
                      <a:lnTo>
                        <a:pt x="534" y="936"/>
                      </a:lnTo>
                      <a:lnTo>
                        <a:pt x="532" y="944"/>
                      </a:lnTo>
                      <a:lnTo>
                        <a:pt x="528" y="951"/>
                      </a:lnTo>
                      <a:lnTo>
                        <a:pt x="525" y="957"/>
                      </a:lnTo>
                      <a:lnTo>
                        <a:pt x="521" y="965"/>
                      </a:lnTo>
                      <a:lnTo>
                        <a:pt x="517" y="971"/>
                      </a:lnTo>
                      <a:lnTo>
                        <a:pt x="512" y="977"/>
                      </a:lnTo>
                      <a:lnTo>
                        <a:pt x="504" y="985"/>
                      </a:lnTo>
                      <a:lnTo>
                        <a:pt x="497" y="991"/>
                      </a:lnTo>
                      <a:lnTo>
                        <a:pt x="488" y="998"/>
                      </a:lnTo>
                      <a:lnTo>
                        <a:pt x="479" y="1002"/>
                      </a:lnTo>
                      <a:lnTo>
                        <a:pt x="469" y="1006"/>
                      </a:lnTo>
                      <a:lnTo>
                        <a:pt x="459" y="1008"/>
                      </a:lnTo>
                      <a:lnTo>
                        <a:pt x="449" y="1010"/>
                      </a:lnTo>
                      <a:lnTo>
                        <a:pt x="438" y="1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1F41BB8-A224-4AD6-A914-43FD96B0904A}"/>
                  </a:ext>
                </a:extLst>
              </p:cNvPr>
              <p:cNvGrpSpPr/>
              <p:nvPr/>
            </p:nvGrpSpPr>
            <p:grpSpPr>
              <a:xfrm>
                <a:off x="1514006" y="2745696"/>
                <a:ext cx="9313890" cy="2131102"/>
                <a:chOff x="1514006" y="2745696"/>
                <a:chExt cx="9313890" cy="2131102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79AB1B65-EB17-4C2A-BC9E-2CDFB2B409CC}"/>
                    </a:ext>
                  </a:extLst>
                </p:cNvPr>
                <p:cNvSpPr/>
                <p:nvPr/>
              </p:nvSpPr>
              <p:spPr>
                <a:xfrm>
                  <a:off x="1514006" y="4107305"/>
                  <a:ext cx="674558" cy="674558"/>
                </a:xfrm>
                <a:prstGeom prst="ellipse">
                  <a:avLst/>
                </a:prstGeom>
                <a:solidFill>
                  <a:srgbClr val="005E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FB6D69CD-67C5-4CB0-B70C-AC5C1DE8C5E9}"/>
                    </a:ext>
                  </a:extLst>
                </p:cNvPr>
                <p:cNvSpPr/>
                <p:nvPr/>
              </p:nvSpPr>
              <p:spPr>
                <a:xfrm>
                  <a:off x="2580807" y="2745696"/>
                  <a:ext cx="776990" cy="806971"/>
                </a:xfrm>
                <a:prstGeom prst="ellipse">
                  <a:avLst/>
                </a:prstGeom>
                <a:solidFill>
                  <a:srgbClr val="0091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40457DE-753B-4D9D-AD75-BD9151683A28}"/>
                    </a:ext>
                  </a:extLst>
                </p:cNvPr>
                <p:cNvSpPr/>
                <p:nvPr/>
              </p:nvSpPr>
              <p:spPr>
                <a:xfrm>
                  <a:off x="3617626" y="4022358"/>
                  <a:ext cx="776990" cy="806971"/>
                </a:xfrm>
                <a:prstGeom prst="ellipse">
                  <a:avLst/>
                </a:prstGeom>
                <a:solidFill>
                  <a:srgbClr val="4836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6B45E989-149E-4F38-B932-2D5FCD261215}"/>
                    </a:ext>
                  </a:extLst>
                </p:cNvPr>
                <p:cNvSpPr/>
                <p:nvPr/>
              </p:nvSpPr>
              <p:spPr>
                <a:xfrm>
                  <a:off x="4681929" y="2778174"/>
                  <a:ext cx="776990" cy="806971"/>
                </a:xfrm>
                <a:prstGeom prst="ellipse">
                  <a:avLst/>
                </a:prstGeom>
                <a:solidFill>
                  <a:srgbClr val="470A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8E24407-FDBC-4ABD-8FF4-06736C3E0479}"/>
                    </a:ext>
                  </a:extLst>
                </p:cNvPr>
                <p:cNvSpPr/>
                <p:nvPr/>
              </p:nvSpPr>
              <p:spPr>
                <a:xfrm>
                  <a:off x="5776211" y="4052338"/>
                  <a:ext cx="776990" cy="806971"/>
                </a:xfrm>
                <a:prstGeom prst="ellipse">
                  <a:avLst/>
                </a:prstGeom>
                <a:solidFill>
                  <a:srgbClr val="6D20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DEB07759-5A12-4C05-AB47-43E9144221AA}"/>
                    </a:ext>
                  </a:extLst>
                </p:cNvPr>
                <p:cNvSpPr/>
                <p:nvPr/>
              </p:nvSpPr>
              <p:spPr>
                <a:xfrm>
                  <a:off x="6843011" y="2810653"/>
                  <a:ext cx="776990" cy="806971"/>
                </a:xfrm>
                <a:prstGeom prst="ellipse">
                  <a:avLst/>
                </a:prstGeom>
                <a:solidFill>
                  <a:srgbClr val="00A3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4BC7F06-6B48-43DA-A632-707E07E3CFBB}"/>
                    </a:ext>
                  </a:extLst>
                </p:cNvPr>
                <p:cNvSpPr/>
                <p:nvPr/>
              </p:nvSpPr>
              <p:spPr>
                <a:xfrm>
                  <a:off x="7877332" y="4069827"/>
                  <a:ext cx="776990" cy="806971"/>
                </a:xfrm>
                <a:prstGeom prst="ellipse">
                  <a:avLst/>
                </a:prstGeom>
                <a:solidFill>
                  <a:srgbClr val="009A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62BCCAE6-082F-4AEE-8613-3A8AC2F0406C}"/>
                    </a:ext>
                  </a:extLst>
                </p:cNvPr>
                <p:cNvSpPr/>
                <p:nvPr/>
              </p:nvSpPr>
              <p:spPr>
                <a:xfrm>
                  <a:off x="8941634" y="2825643"/>
                  <a:ext cx="776990" cy="806971"/>
                </a:xfrm>
                <a:prstGeom prst="ellipse">
                  <a:avLst/>
                </a:prstGeom>
                <a:solidFill>
                  <a:srgbClr val="F68D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36F28D92-95AF-4743-8EFC-A833B9A1DF67}"/>
                    </a:ext>
                  </a:extLst>
                </p:cNvPr>
                <p:cNvSpPr/>
                <p:nvPr/>
              </p:nvSpPr>
              <p:spPr>
                <a:xfrm>
                  <a:off x="10050906" y="4024856"/>
                  <a:ext cx="776990" cy="806971"/>
                </a:xfrm>
                <a:prstGeom prst="ellipse">
                  <a:avLst/>
                </a:prstGeom>
                <a:solidFill>
                  <a:srgbClr val="BC20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18" name="Graphic 17" descr="Road with solid fill">
              <a:extLst>
                <a:ext uri="{FF2B5EF4-FFF2-40B4-BE49-F238E27FC236}">
                  <a16:creationId xmlns:a16="http://schemas.microsoft.com/office/drawing/2014/main" id="{C671A3DF-D909-47F5-9ED8-2BB16DA8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55646" y="4097857"/>
              <a:ext cx="614597" cy="614597"/>
            </a:xfrm>
            <a:prstGeom prst="rect">
              <a:avLst/>
            </a:prstGeom>
          </p:spPr>
        </p:pic>
        <p:pic>
          <p:nvPicPr>
            <p:cNvPr id="19" name="Graphic 18" descr="Vacation with solid fill">
              <a:extLst>
                <a:ext uri="{FF2B5EF4-FFF2-40B4-BE49-F238E27FC236}">
                  <a16:creationId xmlns:a16="http://schemas.microsoft.com/office/drawing/2014/main" id="{CE4E8178-2956-4663-BC1D-3933FF0E5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2207" y="2786981"/>
              <a:ext cx="708285" cy="648235"/>
            </a:xfrm>
            <a:prstGeom prst="rect">
              <a:avLst/>
            </a:prstGeom>
          </p:spPr>
        </p:pic>
        <p:pic>
          <p:nvPicPr>
            <p:cNvPr id="20" name="Graphic 19" descr="Greek Temple with solid fill">
              <a:extLst>
                <a:ext uri="{FF2B5EF4-FFF2-40B4-BE49-F238E27FC236}">
                  <a16:creationId xmlns:a16="http://schemas.microsoft.com/office/drawing/2014/main" id="{6228AC8E-2652-44D6-B0F8-5CDB4A809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54992" y="4017364"/>
              <a:ext cx="723276" cy="723276"/>
            </a:xfrm>
            <a:prstGeom prst="rect">
              <a:avLst/>
            </a:prstGeom>
          </p:spPr>
        </p:pic>
        <p:pic>
          <p:nvPicPr>
            <p:cNvPr id="21" name="Graphic 20" descr="Asian Temple with solid fill">
              <a:extLst>
                <a:ext uri="{FF2B5EF4-FFF2-40B4-BE49-F238E27FC236}">
                  <a16:creationId xmlns:a16="http://schemas.microsoft.com/office/drawing/2014/main" id="{9CCDF363-C0FE-48E3-8C9B-55F684F87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05265" y="4031530"/>
              <a:ext cx="723275" cy="723275"/>
            </a:xfrm>
            <a:prstGeom prst="rect">
              <a:avLst/>
            </a:prstGeom>
          </p:spPr>
        </p:pic>
        <p:pic>
          <p:nvPicPr>
            <p:cNvPr id="22" name="Graphic 21" descr="Eagle with solid fill">
              <a:extLst>
                <a:ext uri="{FF2B5EF4-FFF2-40B4-BE49-F238E27FC236}">
                  <a16:creationId xmlns:a16="http://schemas.microsoft.com/office/drawing/2014/main" id="{55C64E2A-9497-4394-899B-AA3E059D2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60100" y="4107304"/>
              <a:ext cx="648325" cy="648325"/>
            </a:xfrm>
            <a:prstGeom prst="rect">
              <a:avLst/>
            </a:prstGeom>
          </p:spPr>
        </p:pic>
        <p:pic>
          <p:nvPicPr>
            <p:cNvPr id="23" name="Graphic 22" descr="Immunity with solid fill">
              <a:extLst>
                <a:ext uri="{FF2B5EF4-FFF2-40B4-BE49-F238E27FC236}">
                  <a16:creationId xmlns:a16="http://schemas.microsoft.com/office/drawing/2014/main" id="{6131F772-CA5C-4DDE-9997-D01FD8005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91761" y="2769976"/>
              <a:ext cx="738266" cy="738266"/>
            </a:xfrm>
            <a:prstGeom prst="rect">
              <a:avLst/>
            </a:prstGeom>
          </p:spPr>
        </p:pic>
        <p:pic>
          <p:nvPicPr>
            <p:cNvPr id="24" name="Graphic 23" descr="Golf with solid fill">
              <a:extLst>
                <a:ext uri="{FF2B5EF4-FFF2-40B4-BE49-F238E27FC236}">
                  <a16:creationId xmlns:a16="http://schemas.microsoft.com/office/drawing/2014/main" id="{FC5234DA-402B-4ABF-BB3A-DAF6A9FB6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76630" y="2758892"/>
              <a:ext cx="723276" cy="723276"/>
            </a:xfrm>
            <a:prstGeom prst="rect">
              <a:avLst/>
            </a:prstGeom>
          </p:spPr>
        </p:pic>
        <p:pic>
          <p:nvPicPr>
            <p:cNvPr id="25" name="Graphic 24" descr="Treasure chest with solid fill">
              <a:extLst>
                <a:ext uri="{FF2B5EF4-FFF2-40B4-BE49-F238E27FC236}">
                  <a16:creationId xmlns:a16="http://schemas.microsoft.com/office/drawing/2014/main" id="{36638422-D9E7-4C00-BED5-9BEB58BC8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842946" y="2848131"/>
              <a:ext cx="603354" cy="603354"/>
            </a:xfrm>
            <a:prstGeom prst="rect">
              <a:avLst/>
            </a:prstGeom>
          </p:spPr>
        </p:pic>
      </p:grpSp>
      <p:pic>
        <p:nvPicPr>
          <p:cNvPr id="110" name="Picture 109" descr="A picture containing text&#10;&#10;Description automatically generated">
            <a:extLst>
              <a:ext uri="{FF2B5EF4-FFF2-40B4-BE49-F238E27FC236}">
                <a16:creationId xmlns:a16="http://schemas.microsoft.com/office/drawing/2014/main" id="{C886C334-E0C6-4077-97D4-4EF8E3EAD04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20" y="4512037"/>
            <a:ext cx="12070080" cy="2351412"/>
          </a:xfrm>
          <a:prstGeom prst="rect">
            <a:avLst/>
          </a:prstGeom>
        </p:spPr>
      </p:pic>
      <p:pic>
        <p:nvPicPr>
          <p:cNvPr id="111" name="Graphic 110" descr="Outer Space Landscape with solid fill">
            <a:extLst>
              <a:ext uri="{FF2B5EF4-FFF2-40B4-BE49-F238E27FC236}">
                <a16:creationId xmlns:a16="http://schemas.microsoft.com/office/drawing/2014/main" id="{61B1ACBB-F38C-49E9-BF58-31A4F695D1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65942" y="3052689"/>
            <a:ext cx="5943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7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14D86758-3FF2-41CC-BD95-839684CEF463}"/>
              </a:ext>
            </a:extLst>
          </p:cNvPr>
          <p:cNvSpPr txBox="1">
            <a:spLocks/>
          </p:cNvSpPr>
          <p:nvPr/>
        </p:nvSpPr>
        <p:spPr>
          <a:xfrm>
            <a:off x="518632" y="310741"/>
            <a:ext cx="11134887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002060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Policy Intervention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3D7AD-5D9F-4A18-B383-2C823ACE2868}"/>
              </a:ext>
            </a:extLst>
          </p:cNvPr>
          <p:cNvSpPr txBox="1"/>
          <p:nvPr/>
        </p:nvSpPr>
        <p:spPr>
          <a:xfrm>
            <a:off x="342160" y="2073107"/>
            <a:ext cx="3184728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provide unique experience to the tourists and boost the ecosystem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12F0C-3034-4667-90CF-EE3DF947B0C8}"/>
              </a:ext>
            </a:extLst>
          </p:cNvPr>
          <p:cNvSpPr txBox="1"/>
          <p:nvPr/>
        </p:nvSpPr>
        <p:spPr>
          <a:xfrm>
            <a:off x="342160" y="1412986"/>
            <a:ext cx="31847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Guideline for Homestay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2014 -  Ongoing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1F1A4-B92D-4DB8-8925-D03D5BF84ACB}"/>
              </a:ext>
            </a:extLst>
          </p:cNvPr>
          <p:cNvSpPr txBox="1"/>
          <p:nvPr/>
        </p:nvSpPr>
        <p:spPr>
          <a:xfrm>
            <a:off x="1069145" y="4326587"/>
            <a:ext cx="3421904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Encouraging Development of Heritage Tourism Units by Incentivizing Private Investment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A8D91-52E7-46D0-806C-5C716544C4CA}"/>
              </a:ext>
            </a:extLst>
          </p:cNvPr>
          <p:cNvSpPr txBox="1"/>
          <p:nvPr/>
        </p:nvSpPr>
        <p:spPr>
          <a:xfrm>
            <a:off x="1083212" y="3624262"/>
            <a:ext cx="340783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Heritage Tourism Policy 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2020-25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6F0AFEC-151E-4C37-8E81-1E3AA6F90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80" y="1370716"/>
            <a:ext cx="2235233" cy="21323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A381DE-ACF2-4482-B15E-38003AE85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37" y="3595703"/>
            <a:ext cx="2357396" cy="22882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A64135-B5E3-4662-B35E-DBF9A95B4164}"/>
              </a:ext>
            </a:extLst>
          </p:cNvPr>
          <p:cNvSpPr txBox="1"/>
          <p:nvPr/>
        </p:nvSpPr>
        <p:spPr>
          <a:xfrm>
            <a:off x="291360" y="5714146"/>
            <a:ext cx="5191328" cy="408623"/>
          </a:xfrm>
          <a:prstGeom prst="round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Supply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86A79A-05ED-4D80-A8ED-38FC335F35EC}"/>
              </a:ext>
            </a:extLst>
          </p:cNvPr>
          <p:cNvSpPr/>
          <p:nvPr/>
        </p:nvSpPr>
        <p:spPr>
          <a:xfrm>
            <a:off x="7392015" y="5708240"/>
            <a:ext cx="4546732" cy="421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Demand Creation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25BBD-FAF3-4BE2-819C-F39F4C1F1F7B}"/>
              </a:ext>
            </a:extLst>
          </p:cNvPr>
          <p:cNvSpPr txBox="1"/>
          <p:nvPr/>
        </p:nvSpPr>
        <p:spPr>
          <a:xfrm>
            <a:off x="7144635" y="1588887"/>
            <a:ext cx="3715623" cy="369332"/>
          </a:xfrm>
          <a:prstGeom prst="rect">
            <a:avLst/>
          </a:prstGeom>
          <a:solidFill>
            <a:srgbClr val="AE1AA0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169863" marR="0"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Cinematic Tourism  Policy 2022-27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8FF04E-EA61-4AA5-9C80-A976E2394611}"/>
              </a:ext>
            </a:extLst>
          </p:cNvPr>
          <p:cNvSpPr txBox="1"/>
          <p:nvPr/>
        </p:nvSpPr>
        <p:spPr>
          <a:xfrm>
            <a:off x="7165791" y="1981865"/>
            <a:ext cx="3694467" cy="12003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Promoting Destination and  Tourism Units through films and creating demand for overall tourism industry of the State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A5C5D-70E8-4CA9-9AE5-6738917091CE}"/>
              </a:ext>
            </a:extLst>
          </p:cNvPr>
          <p:cNvSpPr txBox="1"/>
          <p:nvPr/>
        </p:nvSpPr>
        <p:spPr>
          <a:xfrm>
            <a:off x="8025120" y="3760617"/>
            <a:ext cx="3482251" cy="369332"/>
          </a:xfrm>
          <a:prstGeom prst="rect">
            <a:avLst/>
          </a:prstGeom>
          <a:solidFill>
            <a:srgbClr val="007976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169863" marR="0"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 New Tourism  Policy 2021-25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841F50-8BD9-4EC4-A093-B5D08DC9A9A2}"/>
              </a:ext>
            </a:extLst>
          </p:cNvPr>
          <p:cNvSpPr txBox="1"/>
          <p:nvPr/>
        </p:nvSpPr>
        <p:spPr>
          <a:xfrm>
            <a:off x="8032868" y="4166309"/>
            <a:ext cx="3488572" cy="12003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Promoting Sustainable Practices, Destination Development and Promoting MICE Tourism through incentives    </a:t>
            </a:r>
          </a:p>
        </p:txBody>
      </p:sp>
    </p:spTree>
    <p:extLst>
      <p:ext uri="{BB962C8B-B14F-4D97-AF65-F5344CB8AC3E}">
        <p14:creationId xmlns:p14="http://schemas.microsoft.com/office/powerpoint/2010/main" val="828771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131EC27-B76A-4404-982F-04457C6CDFDA}"/>
              </a:ext>
            </a:extLst>
          </p:cNvPr>
          <p:cNvSpPr/>
          <p:nvPr/>
        </p:nvSpPr>
        <p:spPr>
          <a:xfrm>
            <a:off x="3894378" y="0"/>
            <a:ext cx="2898640" cy="686244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CBB9C-083F-49DF-BD20-2B0EEC62D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-5354"/>
            <a:ext cx="4902399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bject 13">
            <a:extLst>
              <a:ext uri="{FF2B5EF4-FFF2-40B4-BE49-F238E27FC236}">
                <a16:creationId xmlns:a16="http://schemas.microsoft.com/office/drawing/2014/main" id="{DB176CE5-C938-4A1E-9FC1-1FA6D047D3F0}"/>
              </a:ext>
            </a:extLst>
          </p:cNvPr>
          <p:cNvSpPr/>
          <p:nvPr/>
        </p:nvSpPr>
        <p:spPr>
          <a:xfrm>
            <a:off x="6568733" y="1156860"/>
            <a:ext cx="5318467" cy="5363861"/>
          </a:xfrm>
          <a:custGeom>
            <a:avLst/>
            <a:gdLst/>
            <a:ahLst/>
            <a:cxnLst/>
            <a:rect l="l" t="t" r="r" b="b"/>
            <a:pathLst>
              <a:path w="4411980" h="3317875">
                <a:moveTo>
                  <a:pt x="0" y="0"/>
                </a:moveTo>
                <a:lnTo>
                  <a:pt x="4411976" y="0"/>
                </a:lnTo>
                <a:lnTo>
                  <a:pt x="4411976" y="3317580"/>
                </a:lnTo>
                <a:lnTo>
                  <a:pt x="0" y="3317580"/>
                </a:lnTo>
                <a:lnTo>
                  <a:pt x="0" y="0"/>
                </a:lnTo>
                <a:close/>
              </a:path>
            </a:pathLst>
          </a:custGeom>
          <a:solidFill>
            <a:srgbClr val="FAEAEB"/>
          </a:solidFill>
          <a:ln>
            <a:solidFill>
              <a:srgbClr val="FAEAEB"/>
            </a:solidFill>
          </a:ln>
        </p:spPr>
        <p:txBody>
          <a:bodyPr wrap="square" lIns="0" tIns="0" rIns="0" bIns="0" rtlCol="0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3C89C-6049-40A0-9F0D-91B4866ED70D}"/>
              </a:ext>
            </a:extLst>
          </p:cNvPr>
          <p:cNvSpPr txBox="1"/>
          <p:nvPr/>
        </p:nvSpPr>
        <p:spPr>
          <a:xfrm>
            <a:off x="6549684" y="188517"/>
            <a:ext cx="5655212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  <a:defRPr/>
            </a:pPr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Tourist Footfall in Gujarat </a:t>
            </a:r>
          </a:p>
          <a:p>
            <a:pPr>
              <a:lnSpc>
                <a:spcPct val="70000"/>
              </a:lnSpc>
              <a:spcBef>
                <a:spcPct val="0"/>
              </a:spcBef>
              <a:defRPr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Growth in last Five Years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D3F177-DA2B-4F14-B570-ADBC723C2A2C}"/>
              </a:ext>
            </a:extLst>
          </p:cNvPr>
          <p:cNvGrpSpPr/>
          <p:nvPr/>
        </p:nvGrpSpPr>
        <p:grpSpPr>
          <a:xfrm>
            <a:off x="7441732" y="1755561"/>
            <a:ext cx="3354049" cy="2004626"/>
            <a:chOff x="341651" y="2286000"/>
            <a:chExt cx="3354049" cy="20046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3BA65F-8DEF-471D-9A93-ED0C49481B9F}"/>
                </a:ext>
              </a:extLst>
            </p:cNvPr>
            <p:cNvCxnSpPr>
              <a:cxnSpLocks/>
            </p:cNvCxnSpPr>
            <p:nvPr/>
          </p:nvCxnSpPr>
          <p:spPr>
            <a:xfrm>
              <a:off x="341651" y="4286566"/>
              <a:ext cx="3354049" cy="0"/>
            </a:xfrm>
            <a:prstGeom prst="line">
              <a:avLst/>
            </a:prstGeom>
            <a:solidFill>
              <a:schemeClr val="tx2">
                <a:lumMod val="50000"/>
              </a:schemeClr>
            </a:solidFill>
            <a:ln w="12700">
              <a:solidFill>
                <a:srgbClr val="755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A87A7D-486A-41BF-AED7-BE8DFE783356}"/>
                </a:ext>
              </a:extLst>
            </p:cNvPr>
            <p:cNvSpPr/>
            <p:nvPr/>
          </p:nvSpPr>
          <p:spPr>
            <a:xfrm>
              <a:off x="952499" y="3429000"/>
              <a:ext cx="452517" cy="86162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5F28AB-FFF3-4B2D-A2F0-F658ADF4D93B}"/>
                </a:ext>
              </a:extLst>
            </p:cNvPr>
            <p:cNvSpPr/>
            <p:nvPr/>
          </p:nvSpPr>
          <p:spPr>
            <a:xfrm>
              <a:off x="2495550" y="2286000"/>
              <a:ext cx="457200" cy="20030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94FE37-5B4C-4F19-99E4-5F95AAF002D1}"/>
              </a:ext>
            </a:extLst>
          </p:cNvPr>
          <p:cNvSpPr txBox="1"/>
          <p:nvPr/>
        </p:nvSpPr>
        <p:spPr>
          <a:xfrm>
            <a:off x="7690631" y="3793911"/>
            <a:ext cx="1295400" cy="36195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5D8B4E-DDA9-4CED-9E84-12FC3837D84C}"/>
              </a:ext>
            </a:extLst>
          </p:cNvPr>
          <p:cNvSpPr txBox="1"/>
          <p:nvPr/>
        </p:nvSpPr>
        <p:spPr>
          <a:xfrm>
            <a:off x="9043181" y="3774861"/>
            <a:ext cx="1562100" cy="32385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0BE4DA-34EA-425C-83B7-D9AE2A9E7FFD}"/>
              </a:ext>
            </a:extLst>
          </p:cNvPr>
          <p:cNvGrpSpPr/>
          <p:nvPr/>
        </p:nvGrpSpPr>
        <p:grpSpPr>
          <a:xfrm>
            <a:off x="7728731" y="1450761"/>
            <a:ext cx="2667000" cy="1447800"/>
            <a:chOff x="628650" y="1981200"/>
            <a:chExt cx="2667000" cy="14478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11147B-38E4-4966-AB1F-25167A43787A}"/>
                </a:ext>
              </a:extLst>
            </p:cNvPr>
            <p:cNvSpPr txBox="1"/>
            <p:nvPr/>
          </p:nvSpPr>
          <p:spPr>
            <a:xfrm>
              <a:off x="628650" y="3105150"/>
              <a:ext cx="1066800" cy="323850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493 Lakh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3149D9-C18E-4BE3-BF9D-2B5BE3F16FB1}"/>
                </a:ext>
              </a:extLst>
            </p:cNvPr>
            <p:cNvSpPr txBox="1"/>
            <p:nvPr/>
          </p:nvSpPr>
          <p:spPr>
            <a:xfrm>
              <a:off x="2190750" y="1981200"/>
              <a:ext cx="1104900" cy="304800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1513 Lakh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029941-9442-4FF4-B9B2-E20D12D58427}"/>
              </a:ext>
            </a:extLst>
          </p:cNvPr>
          <p:cNvGrpSpPr/>
          <p:nvPr/>
        </p:nvGrpSpPr>
        <p:grpSpPr>
          <a:xfrm>
            <a:off x="7959547" y="1771094"/>
            <a:ext cx="1563117" cy="661181"/>
            <a:chOff x="1615897" y="2504049"/>
            <a:chExt cx="1563117" cy="661181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0D58E9E-CA40-4D38-888F-C43892AA8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290" y="2504049"/>
              <a:ext cx="787790" cy="661181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75AFE8-42D3-432D-BA76-CA42990E027B}"/>
                </a:ext>
              </a:extLst>
            </p:cNvPr>
            <p:cNvSpPr txBox="1"/>
            <p:nvPr/>
          </p:nvSpPr>
          <p:spPr>
            <a:xfrm rot="19209702">
              <a:off x="1615897" y="2515442"/>
              <a:ext cx="1563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207%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CDC21A5-A8D9-4E76-AC13-069CADD19E57}"/>
              </a:ext>
            </a:extLst>
          </p:cNvPr>
          <p:cNvSpPr/>
          <p:nvPr/>
        </p:nvSpPr>
        <p:spPr>
          <a:xfrm>
            <a:off x="7126560" y="4679376"/>
            <a:ext cx="4230974" cy="76482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t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207% rise in total number of tourist footfall between 2017 and 2022</a:t>
            </a:r>
          </a:p>
        </p:txBody>
      </p:sp>
    </p:spTree>
    <p:extLst>
      <p:ext uri="{BB962C8B-B14F-4D97-AF65-F5344CB8AC3E}">
        <p14:creationId xmlns:p14="http://schemas.microsoft.com/office/powerpoint/2010/main" val="22991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029" y="714834"/>
            <a:ext cx="5939896" cy="5486400"/>
          </a:xfrm>
          <a:custGeom>
            <a:avLst/>
            <a:gdLst/>
            <a:ahLst/>
            <a:cxnLst/>
            <a:rect l="l" t="t" r="r" b="b"/>
            <a:pathLst>
              <a:path w="7127875" h="6583680">
                <a:moveTo>
                  <a:pt x="7127838" y="0"/>
                </a:moveTo>
                <a:lnTo>
                  <a:pt x="0" y="0"/>
                </a:lnTo>
                <a:lnTo>
                  <a:pt x="0" y="6583680"/>
                </a:lnTo>
                <a:lnTo>
                  <a:pt x="7127838" y="6583680"/>
                </a:lnTo>
                <a:lnTo>
                  <a:pt x="7127838" y="0"/>
                </a:lnTo>
                <a:close/>
              </a:path>
            </a:pathLst>
          </a:custGeom>
          <a:solidFill>
            <a:srgbClr val="00A3A1"/>
          </a:solidFill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D91E42-EF78-472E-9EAE-79688A0F6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156" y="717451"/>
            <a:ext cx="3275062" cy="549056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51896" y="3379486"/>
            <a:ext cx="4085696" cy="107080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0583" marR="4233">
              <a:lnSpc>
                <a:spcPts val="2708"/>
              </a:lnSpc>
              <a:spcBef>
                <a:spcPts val="250"/>
              </a:spcBef>
            </a:pPr>
            <a:r>
              <a:rPr lang="en-US" sz="2400" spc="-146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a unique and profound sense of the rich culture and ancient heritage to the tourists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20291" y="2955236"/>
            <a:ext cx="3657600" cy="0"/>
          </a:xfrm>
          <a:custGeom>
            <a:avLst/>
            <a:gdLst/>
            <a:ahLst/>
            <a:cxnLst/>
            <a:rect l="l" t="t" r="r" b="b"/>
            <a:pathLst>
              <a:path w="4366895">
                <a:moveTo>
                  <a:pt x="0" y="0"/>
                </a:moveTo>
                <a:lnTo>
                  <a:pt x="4366839" y="0"/>
                </a:lnTo>
              </a:path>
            </a:pathLst>
          </a:custGeom>
          <a:ln w="77702">
            <a:solidFill>
              <a:srgbClr val="D42058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78258" y="2542"/>
            <a:ext cx="713742" cy="685545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dirty="0"/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621610"/>
              </p:ext>
            </p:extLst>
          </p:nvPr>
        </p:nvGraphicFramePr>
        <p:xfrm>
          <a:off x="7884702" y="2957028"/>
          <a:ext cx="3533246" cy="3080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01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+mj-lt"/>
                        <a:cs typeface="Times New Roman"/>
                      </a:endParaRPr>
                    </a:p>
                  </a:txBody>
                  <a:tcPr marL="0" marR="0" marT="3704" marB="0" anchor="ctr">
                    <a:lnR w="76200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+mj-lt"/>
                        <a:cs typeface="Times New Roman"/>
                      </a:endParaRPr>
                    </a:p>
                    <a:p>
                      <a:pPr marL="542290">
                        <a:lnSpc>
                          <a:spcPts val="2535"/>
                        </a:lnSpc>
                        <a:spcBef>
                          <a:spcPts val="1530"/>
                        </a:spcBef>
                      </a:pPr>
                      <a:r>
                        <a:rPr lang="en-US" sz="1800" b="0" spc="-5" dirty="0">
                          <a:solidFill>
                            <a:srgbClr val="FEFEF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Heritage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5940">
                        <a:lnSpc>
                          <a:spcPts val="2535"/>
                        </a:lnSpc>
                      </a:pPr>
                      <a:r>
                        <a:rPr lang="en-US" sz="1800" b="0" spc="-5" dirty="0">
                          <a:solidFill>
                            <a:srgbClr val="FEFEF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Museum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2979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0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 dirty="0">
                        <a:latin typeface="+mj-lt"/>
                        <a:cs typeface="Times New Roman"/>
                      </a:endParaRPr>
                    </a:p>
                  </a:txBody>
                  <a:tcPr marR="0" marT="529" marB="0"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 dirty="0">
                        <a:latin typeface="+mj-lt"/>
                        <a:cs typeface="Times New Roman"/>
                      </a:endParaRPr>
                    </a:p>
                    <a:p>
                      <a:pPr marL="23495" algn="ctr">
                        <a:lnSpc>
                          <a:spcPct val="100000"/>
                        </a:lnSpc>
                      </a:pPr>
                      <a:endParaRPr lang="en-US" sz="2000" b="0" dirty="0">
                        <a:latin typeface="+mj-lt"/>
                        <a:cs typeface="Trebuchet MS"/>
                      </a:endParaRPr>
                    </a:p>
                  </a:txBody>
                  <a:tcPr marL="0" marR="0" marT="4233" marB="0">
                    <a:lnL w="76200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6CB012-47D3-484C-A4D7-BF2B085D54EF}"/>
              </a:ext>
            </a:extLst>
          </p:cNvPr>
          <p:cNvSpPr txBox="1"/>
          <p:nvPr/>
        </p:nvSpPr>
        <p:spPr>
          <a:xfrm>
            <a:off x="8285138" y="4930217"/>
            <a:ext cx="1314450" cy="43815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lnSpc>
                <a:spcPts val="2535"/>
              </a:lnSpc>
              <a:spcAft>
                <a:spcPts val="600"/>
              </a:spcAft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 Banquet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ED39560-25D5-4520-AAE8-52C833BEE83F}"/>
              </a:ext>
            </a:extLst>
          </p:cNvPr>
          <p:cNvSpPr txBox="1"/>
          <p:nvPr/>
        </p:nvSpPr>
        <p:spPr>
          <a:xfrm>
            <a:off x="1180856" y="1438995"/>
            <a:ext cx="4915144" cy="11542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41"/>
              </a:lnSpc>
              <a:tabLst>
                <a:tab pos="2318186" algn="l"/>
              </a:tabLst>
            </a:pPr>
            <a:r>
              <a:rPr lang="en-US" sz="3600" b="1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 Tourism Policy 2020-2025 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F38E30C0-6B71-4B23-A3B0-45813337845B}"/>
              </a:ext>
            </a:extLst>
          </p:cNvPr>
          <p:cNvSpPr txBox="1"/>
          <p:nvPr/>
        </p:nvSpPr>
        <p:spPr>
          <a:xfrm>
            <a:off x="9518787" y="2124417"/>
            <a:ext cx="1370542" cy="29089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b="1" spc="12" dirty="0">
                <a:solidFill>
                  <a:srgbClr val="5B5B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ELIGIBLE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880804A2-5C60-4E6B-A2A2-662B9EF46E74}"/>
              </a:ext>
            </a:extLst>
          </p:cNvPr>
          <p:cNvSpPr txBox="1"/>
          <p:nvPr/>
        </p:nvSpPr>
        <p:spPr>
          <a:xfrm>
            <a:off x="9518788" y="2427207"/>
            <a:ext cx="2083599" cy="337657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0583" marR="4233">
              <a:lnSpc>
                <a:spcPct val="73400"/>
              </a:lnSpc>
              <a:spcBef>
                <a:spcPts val="975"/>
              </a:spcBef>
            </a:pPr>
            <a:r>
              <a:rPr lang="en-US" b="1" spc="-137" dirty="0">
                <a:solidFill>
                  <a:srgbClr val="5B5B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BENEFICIARIES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468C7-76F2-4FA2-BEF0-F6BEE09AE138}"/>
              </a:ext>
            </a:extLst>
          </p:cNvPr>
          <p:cNvSpPr txBox="1"/>
          <p:nvPr/>
        </p:nvSpPr>
        <p:spPr>
          <a:xfrm>
            <a:off x="7621172" y="3384916"/>
            <a:ext cx="1818250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6730" algn="ctr">
              <a:lnSpc>
                <a:spcPct val="100000"/>
              </a:lnSpc>
            </a:pPr>
            <a:r>
              <a:rPr lang="en-US" b="0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algn="ctr">
              <a:lnSpc>
                <a:spcPct val="100000"/>
              </a:lnSpc>
              <a:spcBef>
                <a:spcPts val="210"/>
              </a:spcBef>
            </a:pPr>
            <a:r>
              <a:rPr lang="en-US" b="0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Hotels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C5F0B5-A366-4C58-91A7-CDAEA5ED639F}"/>
              </a:ext>
            </a:extLst>
          </p:cNvPr>
          <p:cNvSpPr txBox="1"/>
          <p:nvPr/>
        </p:nvSpPr>
        <p:spPr>
          <a:xfrm>
            <a:off x="9745394" y="4918294"/>
            <a:ext cx="1663505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95" algn="ctr">
              <a:lnSpc>
                <a:spcPct val="100000"/>
              </a:lnSpc>
            </a:pPr>
            <a:r>
              <a:rPr lang="en-US" b="0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415" algn="ctr">
              <a:lnSpc>
                <a:spcPct val="100000"/>
              </a:lnSpc>
              <a:spcBef>
                <a:spcPts val="215"/>
              </a:spcBef>
            </a:pPr>
            <a:r>
              <a:rPr lang="en-US" b="0" spc="-2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Restaurant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029" y="714834"/>
            <a:ext cx="5939896" cy="5486400"/>
          </a:xfrm>
          <a:custGeom>
            <a:avLst/>
            <a:gdLst/>
            <a:ahLst/>
            <a:cxnLst/>
            <a:rect l="l" t="t" r="r" b="b"/>
            <a:pathLst>
              <a:path w="7127875" h="6583680">
                <a:moveTo>
                  <a:pt x="7127838" y="0"/>
                </a:moveTo>
                <a:lnTo>
                  <a:pt x="0" y="0"/>
                </a:lnTo>
                <a:lnTo>
                  <a:pt x="0" y="6583680"/>
                </a:lnTo>
                <a:lnTo>
                  <a:pt x="7127838" y="6583680"/>
                </a:lnTo>
                <a:lnTo>
                  <a:pt x="7127838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pic>
        <p:nvPicPr>
          <p:cNvPr id="23" name="Picture 22" descr="A person and person dancing&#10;&#10;Description automatically generated with low confidence">
            <a:extLst>
              <a:ext uri="{FF2B5EF4-FFF2-40B4-BE49-F238E27FC236}">
                <a16:creationId xmlns:a16="http://schemas.microsoft.com/office/drawing/2014/main" id="{FCE520DF-5C21-4256-894F-163F000741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37" y="719528"/>
            <a:ext cx="3342539" cy="5486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09693" y="3745246"/>
            <a:ext cx="4085696" cy="176330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0583" marR="4233">
              <a:lnSpc>
                <a:spcPts val="2708"/>
              </a:lnSpc>
              <a:spcBef>
                <a:spcPts val="250"/>
              </a:spcBef>
            </a:pPr>
            <a:r>
              <a:rPr lang="en-US" sz="2400" spc="-146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promote and develop an ecosystem for film production industries in the state, and stimulate the tourism economy through cinematic tourism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0856" y="1438995"/>
            <a:ext cx="4915144" cy="117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41"/>
              </a:lnSpc>
              <a:tabLst>
                <a:tab pos="2318186" algn="l"/>
              </a:tabLst>
            </a:pPr>
            <a:r>
              <a:rPr lang="en-US" sz="3600" b="1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Cinematic Tourism Policy 2022-2027 </a:t>
            </a:r>
          </a:p>
        </p:txBody>
      </p:sp>
      <p:sp>
        <p:nvSpPr>
          <p:cNvPr id="8" name="object 8"/>
          <p:cNvSpPr/>
          <p:nvPr/>
        </p:nvSpPr>
        <p:spPr>
          <a:xfrm>
            <a:off x="11478258" y="2542"/>
            <a:ext cx="713742" cy="685545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dirty="0"/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434284"/>
              </p:ext>
            </p:extLst>
          </p:nvPr>
        </p:nvGraphicFramePr>
        <p:xfrm>
          <a:off x="7884702" y="2957028"/>
          <a:ext cx="3533246" cy="3080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01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506730">
                        <a:lnSpc>
                          <a:spcPct val="100000"/>
                        </a:lnSpc>
                      </a:pPr>
                      <a:r>
                        <a:rPr lang="en-US" sz="1800" spc="-5" dirty="0">
                          <a:solidFill>
                            <a:srgbClr val="FEFEFE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</a:p>
                  </a:txBody>
                  <a:tcPr marL="0" marR="0" marT="3704" marB="0">
                    <a:lnR w="76200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2979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0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</a:txBody>
                  <a:tcPr marR="0" marT="529" marB="0"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lnSpc>
                          <a:spcPct val="100000"/>
                        </a:lnSpc>
                      </a:pPr>
                      <a:endParaRPr lang="en-US" sz="1800" spc="-5" dirty="0">
                        <a:solidFill>
                          <a:srgbClr val="FEFEFE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182880" marR="182880" marT="4233" marB="0">
                    <a:lnL w="76200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6CB012-47D3-484C-A4D7-BF2B085D54EF}"/>
              </a:ext>
            </a:extLst>
          </p:cNvPr>
          <p:cNvSpPr txBox="1"/>
          <p:nvPr/>
        </p:nvSpPr>
        <p:spPr>
          <a:xfrm>
            <a:off x="7554351" y="4906924"/>
            <a:ext cx="2006251" cy="43815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506730">
              <a:spcAft>
                <a:spcPts val="600"/>
              </a:spcAft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Training Institute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6FB124-CDD9-4244-BBBC-4F26BAF8853B}"/>
              </a:ext>
            </a:extLst>
          </p:cNvPr>
          <p:cNvSpPr/>
          <p:nvPr/>
        </p:nvSpPr>
        <p:spPr>
          <a:xfrm>
            <a:off x="1219199" y="2902854"/>
            <a:ext cx="3657600" cy="457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E6DFF1-DB8C-4864-BE71-669039BB786F}"/>
              </a:ext>
            </a:extLst>
          </p:cNvPr>
          <p:cNvSpPr txBox="1"/>
          <p:nvPr/>
        </p:nvSpPr>
        <p:spPr>
          <a:xfrm>
            <a:off x="7585023" y="3420468"/>
            <a:ext cx="2019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6730">
              <a:lnSpc>
                <a:spcPct val="100000"/>
              </a:lnSpc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Making </a:t>
            </a:r>
          </a:p>
          <a:p>
            <a:pPr marL="506730">
              <a:lnSpc>
                <a:spcPct val="100000"/>
              </a:lnSpc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742345-65F2-4D0C-8A4D-556202129197}"/>
              </a:ext>
            </a:extLst>
          </p:cNvPr>
          <p:cNvSpPr txBox="1"/>
          <p:nvPr/>
        </p:nvSpPr>
        <p:spPr>
          <a:xfrm>
            <a:off x="9106408" y="3425605"/>
            <a:ext cx="2418413" cy="1140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6730">
              <a:spcBef>
                <a:spcPts val="1530"/>
              </a:spcBef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Infrastructure Projects </a:t>
            </a:r>
          </a:p>
          <a:p>
            <a:pPr marL="542290">
              <a:lnSpc>
                <a:spcPts val="2535"/>
              </a:lnSpc>
              <a:spcBef>
                <a:spcPts val="1530"/>
              </a:spcBef>
            </a:pPr>
            <a:endParaRPr lang="en-US" spc="-5" dirty="0">
              <a:solidFill>
                <a:srgbClr val="FEFEF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0FEEF3-E6E7-453D-B5AF-B4E1BFE5AF04}"/>
              </a:ext>
            </a:extLst>
          </p:cNvPr>
          <p:cNvSpPr txBox="1"/>
          <p:nvPr/>
        </p:nvSpPr>
        <p:spPr>
          <a:xfrm>
            <a:off x="9048524" y="4836946"/>
            <a:ext cx="2418413" cy="1169551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>
            <a:defPPr>
              <a:defRPr lang="en-US"/>
            </a:defPPr>
            <a:lvl1pPr marL="506730">
              <a:spcAft>
                <a:spcPts val="600"/>
              </a:spcAft>
              <a:defRPr sz="2000" spc="-5">
                <a:solidFill>
                  <a:srgbClr val="FEFEFE"/>
                </a:solidFill>
                <a:latin typeface="+mj-lt"/>
              </a:defRPr>
            </a:lvl1pPr>
          </a:lstStyle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Film or Music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Events/ Awards 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C562EDD-8C1E-466E-97D7-613D8A90FDC5}"/>
              </a:ext>
            </a:extLst>
          </p:cNvPr>
          <p:cNvSpPr txBox="1"/>
          <p:nvPr/>
        </p:nvSpPr>
        <p:spPr>
          <a:xfrm>
            <a:off x="9518787" y="2124417"/>
            <a:ext cx="1370542" cy="29089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b="1" spc="12" dirty="0">
                <a:solidFill>
                  <a:srgbClr val="5B5B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ELIGIBLE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CBC2A7D1-49B1-406C-97A5-ECD1A839C271}"/>
              </a:ext>
            </a:extLst>
          </p:cNvPr>
          <p:cNvSpPr txBox="1"/>
          <p:nvPr/>
        </p:nvSpPr>
        <p:spPr>
          <a:xfrm>
            <a:off x="9518788" y="2427207"/>
            <a:ext cx="2083599" cy="337657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0583" marR="4233">
              <a:lnSpc>
                <a:spcPct val="73400"/>
              </a:lnSpc>
              <a:spcBef>
                <a:spcPts val="975"/>
              </a:spcBef>
            </a:pPr>
            <a:r>
              <a:rPr lang="en-US" b="1" spc="-137" dirty="0">
                <a:solidFill>
                  <a:srgbClr val="5B5B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BENEFICIARIES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0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029" y="714834"/>
            <a:ext cx="5939896" cy="5486400"/>
          </a:xfrm>
          <a:custGeom>
            <a:avLst/>
            <a:gdLst/>
            <a:ahLst/>
            <a:cxnLst/>
            <a:rect l="l" t="t" r="r" b="b"/>
            <a:pathLst>
              <a:path w="7127875" h="6583680">
                <a:moveTo>
                  <a:pt x="7127838" y="0"/>
                </a:moveTo>
                <a:lnTo>
                  <a:pt x="0" y="0"/>
                </a:lnTo>
                <a:lnTo>
                  <a:pt x="0" y="6583680"/>
                </a:lnTo>
                <a:lnTo>
                  <a:pt x="7127838" y="6583680"/>
                </a:lnTo>
                <a:lnTo>
                  <a:pt x="7127838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9C441-2416-4080-9356-3D734B95A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46" y="719528"/>
            <a:ext cx="3360037" cy="54714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09693" y="3745246"/>
            <a:ext cx="4085696" cy="210955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0583" marR="4233">
              <a:lnSpc>
                <a:spcPts val="2708"/>
              </a:lnSpc>
              <a:spcBef>
                <a:spcPts val="250"/>
              </a:spcBef>
            </a:pPr>
            <a:r>
              <a:rPr lang="en-US" sz="2400" spc="-146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position Gujarat as the foremost tourist destination in India by developing it in a sustainable, responsible, and inclusive manner, with focus on investment and livelihood opportunities</a:t>
            </a:r>
            <a:endParaRPr sz="2400" spc="-146" dirty="0">
              <a:solidFill>
                <a:srgbClr val="FEFEF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0856" y="1438995"/>
            <a:ext cx="4915144" cy="117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41"/>
              </a:lnSpc>
              <a:tabLst>
                <a:tab pos="2318186" algn="l"/>
              </a:tabLst>
            </a:pPr>
            <a:r>
              <a:rPr lang="en-US" sz="3600" b="1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Tourism Policy </a:t>
            </a:r>
          </a:p>
          <a:p>
            <a:pPr>
              <a:lnSpc>
                <a:spcPts val="4641"/>
              </a:lnSpc>
              <a:tabLst>
                <a:tab pos="2318186" algn="l"/>
              </a:tabLst>
            </a:pPr>
            <a:r>
              <a:rPr lang="en-US" sz="3600" b="1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2021-2025 </a:t>
            </a:r>
          </a:p>
        </p:txBody>
      </p:sp>
      <p:sp>
        <p:nvSpPr>
          <p:cNvPr id="8" name="object 8"/>
          <p:cNvSpPr/>
          <p:nvPr/>
        </p:nvSpPr>
        <p:spPr>
          <a:xfrm>
            <a:off x="11478258" y="2542"/>
            <a:ext cx="713742" cy="685545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dirty="0"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884702" y="2957028"/>
          <a:ext cx="3533246" cy="3080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01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506730">
                        <a:lnSpc>
                          <a:spcPct val="100000"/>
                        </a:lnSpc>
                      </a:pPr>
                      <a:r>
                        <a:rPr lang="en-US" sz="1800" spc="-5" dirty="0">
                          <a:solidFill>
                            <a:srgbClr val="FEFEFE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</a:p>
                  </a:txBody>
                  <a:tcPr marL="0" marR="0" marT="3704" marB="0">
                    <a:lnR w="76200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2979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0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</a:txBody>
                  <a:tcPr marR="0" marT="529" marB="0"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lnSpc>
                          <a:spcPct val="100000"/>
                        </a:lnSpc>
                      </a:pPr>
                      <a:endParaRPr lang="en-US" sz="1800" spc="-5" dirty="0">
                        <a:solidFill>
                          <a:srgbClr val="FEFEFE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182880" marR="182880" marT="4233" marB="0">
                    <a:lnL w="76200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6CB012-47D3-484C-A4D7-BF2B085D54EF}"/>
              </a:ext>
            </a:extLst>
          </p:cNvPr>
          <p:cNvSpPr txBox="1"/>
          <p:nvPr/>
        </p:nvSpPr>
        <p:spPr>
          <a:xfrm>
            <a:off x="8015534" y="4649092"/>
            <a:ext cx="1314450" cy="43815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and Tourism Service Providers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6FB124-CDD9-4244-BBBC-4F26BAF8853B}"/>
              </a:ext>
            </a:extLst>
          </p:cNvPr>
          <p:cNvSpPr/>
          <p:nvPr/>
        </p:nvSpPr>
        <p:spPr>
          <a:xfrm>
            <a:off x="1219199" y="2902854"/>
            <a:ext cx="3657600" cy="457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E6DFF1-DB8C-4864-BE71-669039BB786F}"/>
              </a:ext>
            </a:extLst>
          </p:cNvPr>
          <p:cNvSpPr txBox="1"/>
          <p:nvPr/>
        </p:nvSpPr>
        <p:spPr>
          <a:xfrm>
            <a:off x="7444346" y="3398103"/>
            <a:ext cx="2276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6730">
              <a:lnSpc>
                <a:spcPct val="100000"/>
              </a:lnSpc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Niche Tourism</a:t>
            </a:r>
          </a:p>
          <a:p>
            <a:pPr marL="506730">
              <a:lnSpc>
                <a:spcPct val="100000"/>
              </a:lnSpc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742345-65F2-4D0C-8A4D-556202129197}"/>
              </a:ext>
            </a:extLst>
          </p:cNvPr>
          <p:cNvSpPr txBox="1"/>
          <p:nvPr/>
        </p:nvSpPr>
        <p:spPr>
          <a:xfrm>
            <a:off x="9218950" y="3395395"/>
            <a:ext cx="2418413" cy="1140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6730">
              <a:spcBef>
                <a:spcPts val="1530"/>
              </a:spcBef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 Projects </a:t>
            </a:r>
          </a:p>
          <a:p>
            <a:pPr marL="542290">
              <a:lnSpc>
                <a:spcPts val="2535"/>
              </a:lnSpc>
              <a:spcBef>
                <a:spcPts val="1530"/>
              </a:spcBef>
            </a:pPr>
            <a:endParaRPr lang="en-US" spc="-5" dirty="0">
              <a:solidFill>
                <a:srgbClr val="FEFEF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0FEEF3-E6E7-453D-B5AF-B4E1BFE5AF04}"/>
              </a:ext>
            </a:extLst>
          </p:cNvPr>
          <p:cNvSpPr txBox="1"/>
          <p:nvPr/>
        </p:nvSpPr>
        <p:spPr>
          <a:xfrm>
            <a:off x="9371620" y="4943722"/>
            <a:ext cx="1843791" cy="72109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506730">
              <a:lnSpc>
                <a:spcPts val="2535"/>
              </a:lnSpc>
              <a:spcBef>
                <a:spcPts val="1530"/>
              </a:spcBef>
            </a:pPr>
            <a:r>
              <a:rPr lang="en-US" spc="-5" dirty="0">
                <a:solidFill>
                  <a:srgbClr val="FEFE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Skilled Manpower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C330802-25EB-419F-87B3-DD35F2DADFB6}"/>
              </a:ext>
            </a:extLst>
          </p:cNvPr>
          <p:cNvSpPr txBox="1"/>
          <p:nvPr/>
        </p:nvSpPr>
        <p:spPr>
          <a:xfrm>
            <a:off x="9518787" y="2124417"/>
            <a:ext cx="1370542" cy="29089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b="1" spc="12" dirty="0">
                <a:solidFill>
                  <a:srgbClr val="5B5B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ELIGIBLE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4DF2A41B-B5AE-4BBF-AA28-D7C7C303B178}"/>
              </a:ext>
            </a:extLst>
          </p:cNvPr>
          <p:cNvSpPr txBox="1"/>
          <p:nvPr/>
        </p:nvSpPr>
        <p:spPr>
          <a:xfrm>
            <a:off x="9518788" y="2427207"/>
            <a:ext cx="2083599" cy="337657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0583" marR="4233">
              <a:lnSpc>
                <a:spcPct val="73400"/>
              </a:lnSpc>
              <a:spcBef>
                <a:spcPts val="975"/>
              </a:spcBef>
            </a:pPr>
            <a:r>
              <a:rPr lang="en-US" b="1" spc="-137" dirty="0">
                <a:solidFill>
                  <a:srgbClr val="5B5B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BENEFICIARIES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5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15966DB-8513-47B4-8E90-7910138C3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4613760"/>
              </p:ext>
            </p:extLst>
          </p:nvPr>
        </p:nvGraphicFramePr>
        <p:xfrm>
          <a:off x="367417" y="928711"/>
          <a:ext cx="11586690" cy="5158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139296F-DE08-404E-8B0F-7C18C7C89654}"/>
              </a:ext>
            </a:extLst>
          </p:cNvPr>
          <p:cNvSpPr/>
          <p:nvPr/>
        </p:nvSpPr>
        <p:spPr>
          <a:xfrm>
            <a:off x="3713871" y="2504048"/>
            <a:ext cx="2039816" cy="2025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D16DC2F-27F7-4892-84A6-F7995ED5D8E0}"/>
              </a:ext>
            </a:extLst>
          </p:cNvPr>
          <p:cNvSpPr txBox="1"/>
          <p:nvPr/>
        </p:nvSpPr>
        <p:spPr>
          <a:xfrm>
            <a:off x="561878" y="229174"/>
            <a:ext cx="718942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Benefits to Registered Homestay Units</a:t>
            </a:r>
          </a:p>
        </p:txBody>
      </p:sp>
    </p:spTree>
    <p:extLst>
      <p:ext uri="{BB962C8B-B14F-4D97-AF65-F5344CB8AC3E}">
        <p14:creationId xmlns:p14="http://schemas.microsoft.com/office/powerpoint/2010/main" val="2152364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4">
            <a:extLst>
              <a:ext uri="{FF2B5EF4-FFF2-40B4-BE49-F238E27FC236}">
                <a16:creationId xmlns:a16="http://schemas.microsoft.com/office/drawing/2014/main" id="{FB16B196-3B11-4F90-94E2-76F28C271758}"/>
              </a:ext>
            </a:extLst>
          </p:cNvPr>
          <p:cNvSpPr txBox="1">
            <a:spLocks/>
          </p:cNvSpPr>
          <p:nvPr/>
        </p:nvSpPr>
        <p:spPr>
          <a:xfrm>
            <a:off x="455211" y="186617"/>
            <a:ext cx="8656779" cy="7346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accent2"/>
                </a:solidFill>
                <a:latin typeface="Cambria" panose="02040503050406030204" pitchFamily="18" charset="0"/>
                <a:ea typeface="+mj-ea"/>
                <a:cs typeface="Cambria" panose="02040503050406030204" pitchFamily="18" charset="0"/>
              </a:defRPr>
            </a:lvl1pPr>
          </a:lstStyle>
          <a:p>
            <a:pPr>
              <a:defRPr/>
            </a:pPr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Of late Investments in the State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B86068-02FF-4F20-829D-28F5C70C0481}"/>
              </a:ext>
            </a:extLst>
          </p:cNvPr>
          <p:cNvGrpSpPr/>
          <p:nvPr/>
        </p:nvGrpSpPr>
        <p:grpSpPr>
          <a:xfrm>
            <a:off x="614597" y="914399"/>
            <a:ext cx="10535187" cy="5567123"/>
            <a:chOff x="502303" y="866273"/>
            <a:chExt cx="10535187" cy="556712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3D1A2B-CFAC-45D5-8AFA-1A9EF8AC7779}"/>
                </a:ext>
              </a:extLst>
            </p:cNvPr>
            <p:cNvSpPr txBox="1"/>
            <p:nvPr/>
          </p:nvSpPr>
          <p:spPr>
            <a:xfrm>
              <a:off x="5245768" y="1315269"/>
              <a:ext cx="5749649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Launch of Heritage Tourism Policy Portal and MoU signing on 26</a:t>
              </a:r>
              <a:r>
                <a:rPr lang="en-US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 March 2022</a:t>
              </a:r>
            </a:p>
            <a:p>
              <a:pPr lvl="1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Capital Investment in EoIs: INR 463.48 Crore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B33785D-6233-4F85-A044-C91176582B7B}"/>
                </a:ext>
              </a:extLst>
            </p:cNvPr>
            <p:cNvGrpSpPr/>
            <p:nvPr/>
          </p:nvGrpSpPr>
          <p:grpSpPr>
            <a:xfrm>
              <a:off x="502303" y="3609474"/>
              <a:ext cx="10535187" cy="2823922"/>
              <a:chOff x="454177" y="3609474"/>
              <a:chExt cx="10535187" cy="282392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ABFE73-6341-4050-B973-5905CDE11E93}"/>
                  </a:ext>
                </a:extLst>
              </p:cNvPr>
              <p:cNvSpPr txBox="1"/>
              <p:nvPr/>
            </p:nvSpPr>
            <p:spPr>
              <a:xfrm>
                <a:off x="454177" y="4522033"/>
                <a:ext cx="5031435" cy="92333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Cinematic Tourism Policy Launch, </a:t>
                </a:r>
              </a:p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September 2022</a:t>
                </a:r>
              </a:p>
              <a:p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   Capital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Investment in MoUs: INR 820 Crore</a:t>
                </a:r>
              </a:p>
            </p:txBody>
          </p:sp>
          <p:pic>
            <p:nvPicPr>
              <p:cNvPr id="12" name="Picture 2" descr="Cinematic Tourism Policy 2022-2027 announced">
                <a:extLst>
                  <a:ext uri="{FF2B5EF4-FFF2-40B4-BE49-F238E27FC236}">
                    <a16:creationId xmlns:a16="http://schemas.microsoft.com/office/drawing/2014/main" id="{6AD427B0-6274-45EA-85AC-923D92262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"/>
              <a:stretch/>
            </p:blipFill>
            <p:spPr bwMode="auto">
              <a:xfrm>
                <a:off x="5529714" y="3609474"/>
                <a:ext cx="5459650" cy="28239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4" descr="A group of men shaking hands&#10;&#10;Description automatically generated">
              <a:extLst>
                <a:ext uri="{FF2B5EF4-FFF2-40B4-BE49-F238E27FC236}">
                  <a16:creationId xmlns:a16="http://schemas.microsoft.com/office/drawing/2014/main" id="{83A01F43-34D3-4DCB-A8C2-DB71D7594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6275" y="866273"/>
              <a:ext cx="4411577" cy="2695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13008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PMG Widescreen [16:9] Feb 2022">
  <a:themeElements>
    <a:clrScheme name="KPMG_MAR">
      <a:dk1>
        <a:srgbClr val="000000"/>
      </a:dk1>
      <a:lt1>
        <a:srgbClr val="FFFFFF"/>
      </a:lt1>
      <a:dk2>
        <a:srgbClr val="00338D"/>
      </a:dk2>
      <a:lt2>
        <a:srgbClr val="E5E5E5"/>
      </a:lt2>
      <a:accent1>
        <a:srgbClr val="1E49E2"/>
      </a:accent1>
      <a:accent2>
        <a:srgbClr val="00338D"/>
      </a:accent2>
      <a:accent3>
        <a:srgbClr val="0C233C"/>
      </a:accent3>
      <a:accent4>
        <a:srgbClr val="00B8F5"/>
      </a:accent4>
      <a:accent5>
        <a:srgbClr val="7213EA"/>
      </a:accent5>
      <a:accent6>
        <a:srgbClr val="FD349C"/>
      </a:accent6>
      <a:hlink>
        <a:srgbClr val="00B8F5"/>
      </a:hlink>
      <a:folHlink>
        <a:srgbClr val="098E7E"/>
      </a:folHlink>
    </a:clrScheme>
    <a:fontScheme name="Custom 1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spcAft>
            <a:spcPts val="600"/>
          </a:spcAft>
          <a:defRPr sz="1500" b="1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Presentation2" id="{6F9D073B-8B7E-4CCD-B454-11736666544F}" vid="{CB0E54E2-5236-4DAF-8398-713F6E87C91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4137</TotalTime>
  <Words>352</Words>
  <Application>Microsoft Office PowerPoint</Application>
  <PresentationFormat>Widescreen</PresentationFormat>
  <Paragraphs>85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KPMG Bold</vt:lpstr>
      <vt:lpstr>Times New Roman</vt:lpstr>
      <vt:lpstr>Trebuchet MS</vt:lpstr>
      <vt:lpstr>Office Theme</vt:lpstr>
      <vt:lpstr>KPMG Widescreen [16:9] Feb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Kashyap, Siddhartha</dc:creator>
  <cp:lastModifiedBy>Ghosh, Saikat</cp:lastModifiedBy>
  <cp:revision>42</cp:revision>
  <dcterms:created xsi:type="dcterms:W3CDTF">2022-08-20T20:26:22Z</dcterms:created>
  <dcterms:modified xsi:type="dcterms:W3CDTF">2023-01-18T04:51:36Z</dcterms:modified>
</cp:coreProperties>
</file>